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398EA-C8C9-4D71-8C8B-7FC39BBA8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33E65D-4FFE-4A4B-9765-4C70216EF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50F3D-B5A8-4EF8-98BE-20C48BDF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98D2C-AE06-4B76-AAC2-FC17AE78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853DD-E172-4911-AD04-D8D3CF1A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3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A40CD-4110-49BE-9D71-6D8E2DCF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4D51D5-127A-4FD3-90AC-2942E9FF5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F2EC9-49DF-4B5D-8B30-0C74E096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303D9C-09F9-4825-818B-7A9C08B4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69197-33A2-422E-90F4-87C9587A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496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8D671E-9D27-4EE2-8339-5BDD3BDC4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4CDFE-634A-4214-B6B3-091EE5E74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573022-5E06-442B-8E8B-0BFEB19B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751D1-F071-4D51-9875-503F0E21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7DADE-429E-4D8F-8C82-73484237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78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79BA8-A182-42E9-A424-E9113552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12B59-037F-4A03-9177-3200B80BF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8D6F8-1894-4FFB-8B8A-177A8275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E43C65-0E9E-428F-B6E6-6405FC3E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801887-DEEF-4512-82D7-CD3CC189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299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5D69D-58B1-4553-8B60-FCB1BF44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7AAB41-ACF9-4E84-BF84-171719E88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99F65D-360B-469D-B9EE-3AA315EB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A50E2-60E1-484F-901D-E362804A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F5EB40-1011-4176-8EF8-93E7C13B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72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13184-0964-47FB-8386-D8232B90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DFBA05-F6FF-49D4-8DA7-0AE35E6AC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8DD84-5734-4A04-926C-8F5D28823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A882E2-02F9-46E2-B95E-70D77F8D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B4B631-F6A7-4E8F-A4B2-3436E399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7DD2AC-A53D-40D7-916B-D3C28BD3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303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25F40-76AF-47F3-BAAA-D5D372DF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B0BC6C-99BA-4885-9BAF-99B671723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F434F6-5142-4BC5-8F1E-0F2466AAF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AE0549-5C02-406D-A3B5-3E0501455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1AF5E2-962E-4681-9969-F32AADC01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695531-2953-4DB4-863D-8691303B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9112DE-F097-45F4-B33E-2F6611E8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CABAF1-F5B5-4717-BD6B-33C1E043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55F9A-3BEA-4C52-83BD-C69896F6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12D8B3-8C0B-4834-A805-9A9EBF94F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211C1E-2ECC-427A-B95B-712B4E16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C7B7B9-C2DB-48AF-8142-E9E7F174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31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19E2CF-493C-4F72-96BB-4593E3121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2534E0-7DF4-4FD6-B0D9-6B3F5F40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C6F4D4-EF75-4114-A6C6-C40C3214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28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272EF-C0FC-41A0-A1B4-61AAC16B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A6480-5FE5-4008-BA14-0D34B7E20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FD6B2D-DDA6-400E-9E8C-3E91BD752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5EA70-EC81-4DDA-9FAD-0F69751D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C64625-F2B6-44AA-BB65-B52BFA01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6DBD3F-D07B-4673-AB79-28352586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35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BC063-1F1F-4C05-8F3E-3B439D1C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6B7BE4-8830-4C8E-B213-FEAD12B26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45E1CC-A658-4008-BE77-E25EE2809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1CFADD-7A50-4E9E-B757-CA2AD54CA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AB8398-627B-4813-993F-2536C309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19BC8-90A5-4A62-A4A1-FDF137F3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76575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6CC33-50AD-4047-B599-6D4483B4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1076CD-3F08-4599-818A-7A5B6C93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7196D-FB0A-47E0-B3B7-FAACCE09D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C94FD-04F2-48B5-B59E-8CC271D3B76B}" type="datetimeFigureOut">
              <a:rPr lang="uk-UA" smtClean="0"/>
              <a:t>12.08.2025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BB787-C6D0-4B1B-A065-3CC08B654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F9BBE-6E24-430E-974E-E07223A0A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12D61-21CC-4AA8-8129-FDE81BC0B7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74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71D8CEB-BDE4-F398-24FC-B140CA7D74E3}"/>
              </a:ext>
            </a:extLst>
          </p:cNvPr>
          <p:cNvSpPr/>
          <p:nvPr/>
        </p:nvSpPr>
        <p:spPr>
          <a:xfrm>
            <a:off x="3769516" y="468427"/>
            <a:ext cx="7695901" cy="59211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413DA1-F9C7-4043-85FF-33B06DA41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6246" y="804672"/>
            <a:ext cx="1572239" cy="15722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BB2DEA-0191-4DEC-A212-D3E8EA1D8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1178" y="4693465"/>
            <a:ext cx="1381973" cy="1381973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E00791C-4536-4C0A-87AD-587AAC28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96660" y="2566611"/>
            <a:ext cx="1456926" cy="145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r.khomreh.soup_512x512.png">
            <a:extLst>
              <a:ext uri="{FF2B5EF4-FFF2-40B4-BE49-F238E27FC236}">
                <a16:creationId xmlns:a16="http://schemas.microsoft.com/office/drawing/2014/main" id="{4D622D37-9EF0-4633-BCA9-6B020D2D0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5217" y="2636593"/>
            <a:ext cx="1725659" cy="1725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7090B0-D111-4E5F-BC6A-D8EBA0B21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3543" y="2868826"/>
            <a:ext cx="1618490" cy="16200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A84B56D-5660-4DBD-ABD3-65FD172A01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r="5147"/>
          <a:stretch/>
        </p:blipFill>
        <p:spPr>
          <a:xfrm>
            <a:off x="9342427" y="752808"/>
            <a:ext cx="1456925" cy="162410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868595F-58DF-4524-AAAA-FBB51EBE01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256" y="2658701"/>
            <a:ext cx="1298081" cy="17206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8FFE76-4476-48D6-B7D2-125B36A81E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6588" y="4546155"/>
            <a:ext cx="1488045" cy="1488045"/>
          </a:xfrm>
          <a:prstGeom prst="rect">
            <a:avLst/>
          </a:prstGeom>
        </p:spPr>
      </p:pic>
      <p:pic>
        <p:nvPicPr>
          <p:cNvPr id="2048" name="Рисунок 2047">
            <a:extLst>
              <a:ext uri="{FF2B5EF4-FFF2-40B4-BE49-F238E27FC236}">
                <a16:creationId xmlns:a16="http://schemas.microsoft.com/office/drawing/2014/main" id="{688FBE71-3250-4568-930C-39BCD60121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043" y="867936"/>
            <a:ext cx="1597758" cy="1597758"/>
          </a:xfrm>
          <a:prstGeom prst="rect">
            <a:avLst/>
          </a:prstGeom>
        </p:spPr>
      </p:pic>
      <p:pic>
        <p:nvPicPr>
          <p:cNvPr id="19" name="ir.khomreh.soup_512x512.png">
            <a:extLst>
              <a:ext uri="{FF2B5EF4-FFF2-40B4-BE49-F238E27FC236}">
                <a16:creationId xmlns:a16="http://schemas.microsoft.com/office/drawing/2014/main" id="{29D7DE8C-CF4D-487F-A6C8-BA71541139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6002" y="4462530"/>
            <a:ext cx="1488045" cy="1488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383000-707C-454A-B1BC-597F7A8B20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765" y="4573249"/>
            <a:ext cx="1488045" cy="148804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B7BE8B-15D1-427A-A77C-440FDA08A8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7930" y="970311"/>
            <a:ext cx="1597758" cy="159775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D1F9FFC-D566-4562-938B-2B6C02A2CAD2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23" name="Picture 40">
              <a:extLst>
                <a:ext uri="{FF2B5EF4-FFF2-40B4-BE49-F238E27FC236}">
                  <a16:creationId xmlns:a16="http://schemas.microsoft.com/office/drawing/2014/main" id="{9B80645E-4911-4CB8-B88F-6C0F873E7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5766AE-D992-49CC-A28F-587F83F60A42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Скругленный прямоугольник 52">
            <a:extLst>
              <a:ext uri="{FF2B5EF4-FFF2-40B4-BE49-F238E27FC236}">
                <a16:creationId xmlns:a16="http://schemas.microsoft.com/office/drawing/2014/main" id="{F2C60AEF-420C-4553-81BE-760EB7BD9C36}"/>
              </a:ext>
            </a:extLst>
          </p:cNvPr>
          <p:cNvSpPr/>
          <p:nvPr/>
        </p:nvSpPr>
        <p:spPr>
          <a:xfrm>
            <a:off x="4591487" y="657246"/>
            <a:ext cx="5384185" cy="5684351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204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7775" y="2008094"/>
            <a:ext cx="32575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F61D22-D57D-41A7-B1E1-C56BF375B095}"/>
</file>

<file path=customXml/itemProps2.xml><?xml version="1.0" encoding="utf-8"?>
<ds:datastoreItem xmlns:ds="http://schemas.openxmlformats.org/officeDocument/2006/customXml" ds:itemID="{5FD12AEC-4DDF-4871-8029-2E0C5781ACA8}"/>
</file>

<file path=customXml/itemProps3.xml><?xml version="1.0" encoding="utf-8"?>
<ds:datastoreItem xmlns:ds="http://schemas.openxmlformats.org/officeDocument/2006/customXml" ds:itemID="{298BA765-2087-4D56-ACB9-03E4F0C5063B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2025-08-11T14:16:08Z</dcterms:created>
  <dcterms:modified xsi:type="dcterms:W3CDTF">2025-08-12T09:11:20Z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