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7021513"/>
  <p:notesSz cx="6858000" cy="9144000"/>
  <p:defaultTextStyle>
    <a:defPPr>
      <a:defRPr lang="ru-RU"/>
    </a:defPPr>
    <a:lvl1pPr marL="0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5912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1824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7736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3649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9561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5473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1385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7297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08" d="100"/>
          <a:sy n="108" d="100"/>
        </p:scale>
        <p:origin x="848" y="200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4" y="2181222"/>
            <a:ext cx="10344308" cy="15050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7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3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5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8" y="281187"/>
            <a:ext cx="2738199" cy="59910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8" cy="59910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9" y="4511974"/>
            <a:ext cx="10344308" cy="139455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9" y="2976018"/>
            <a:ext cx="10344308" cy="153595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5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18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77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36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295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154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013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872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8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3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1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1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5" y="279562"/>
            <a:ext cx="6803242" cy="599266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8"/>
            <a:ext cx="4003772" cy="4802911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2" y="4915058"/>
            <a:ext cx="7301865" cy="5802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2" y="627386"/>
            <a:ext cx="7301865" cy="4212908"/>
          </a:xfrm>
        </p:spPr>
        <p:txBody>
          <a:bodyPr/>
          <a:lstStyle>
            <a:lvl1pPr marL="0" indent="0">
              <a:buNone/>
              <a:defRPr sz="3400"/>
            </a:lvl1pPr>
            <a:lvl2pPr marL="485912" indent="0">
              <a:buNone/>
              <a:defRPr sz="3000"/>
            </a:lvl2pPr>
            <a:lvl3pPr marL="971824" indent="0">
              <a:buNone/>
              <a:defRPr sz="2600"/>
            </a:lvl3pPr>
            <a:lvl4pPr marL="1457736" indent="0">
              <a:buNone/>
              <a:defRPr sz="2100"/>
            </a:lvl4pPr>
            <a:lvl5pPr marL="1943649" indent="0">
              <a:buNone/>
              <a:defRPr sz="2100"/>
            </a:lvl5pPr>
            <a:lvl6pPr marL="2429561" indent="0">
              <a:buNone/>
              <a:defRPr sz="2100"/>
            </a:lvl6pPr>
            <a:lvl7pPr marL="2915473" indent="0">
              <a:buNone/>
              <a:defRPr sz="2100"/>
            </a:lvl7pPr>
            <a:lvl8pPr marL="3401385" indent="0">
              <a:buNone/>
              <a:defRPr sz="2100"/>
            </a:lvl8pPr>
            <a:lvl9pPr marL="3887297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2" y="5495310"/>
            <a:ext cx="7301865" cy="824052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3"/>
          </a:xfrm>
          <a:prstGeom prst="rect">
            <a:avLst/>
          </a:prstGeom>
        </p:spPr>
        <p:txBody>
          <a:bodyPr vert="horz" lIns="97182" tIns="48591" rIns="97182" bIns="4859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97182" tIns="48591" rIns="97182" bIns="4859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3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3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182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434" indent="-364434" algn="l" defTabSz="97182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9607" indent="-303695" algn="l" defTabSz="9718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780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693" indent="-242956" algn="l" defTabSz="97182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6605" indent="-242956" algn="l" defTabSz="97182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517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8429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4341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0253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912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824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7736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649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9561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473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385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297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421"/>
            <a:ext cx="12169775" cy="707793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393739" y="774452"/>
            <a:ext cx="6180888" cy="5890004"/>
          </a:xfrm>
          <a:prstGeom prst="roundRect">
            <a:avLst>
              <a:gd name="adj" fmla="val 7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3928" y="1906130"/>
            <a:ext cx="2970905" cy="720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СИНЯЯ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89" y="5153955"/>
            <a:ext cx="1210068" cy="930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23" y="2914571"/>
            <a:ext cx="1123811" cy="1099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06" y="3148983"/>
            <a:ext cx="1084635" cy="930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62" y="1057463"/>
            <a:ext cx="1092280" cy="9303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5858" y="1057463"/>
            <a:ext cx="1210067" cy="10778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36" y="2848497"/>
            <a:ext cx="1600674" cy="1231373"/>
          </a:xfrm>
          <a:prstGeom prst="rect">
            <a:avLst/>
          </a:prstGeom>
          <a:effectLst>
            <a:glow rad="209614">
              <a:schemeClr val="bg1">
                <a:lumMod val="75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09" y="4747306"/>
            <a:ext cx="1772158" cy="13971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90" y="5153955"/>
            <a:ext cx="1173601" cy="8978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12" y="1176963"/>
            <a:ext cx="1390122" cy="67673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99518" y="2030013"/>
            <a:ext cx="159972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СОЛЁНЫЕ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79370" y="2034021"/>
            <a:ext cx="143538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СВЕЖИЙ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08375" y="2034021"/>
            <a:ext cx="1982007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СТЕКЛЯНЫЙ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04306" y="2034226"/>
            <a:ext cx="163255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СЛАДКИЙ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80953" y="2034226"/>
            <a:ext cx="1343499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СПЕЛАЯ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94389" y="2061462"/>
            <a:ext cx="1516624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СМЕЛЫЙ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95149" y="2061462"/>
            <a:ext cx="1475458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СПЯЩАЯ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49044" y="2060040"/>
            <a:ext cx="1193522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СУХОЕ </a:t>
            </a:r>
          </a:p>
        </p:txBody>
      </p:sp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009" y="3173102"/>
            <a:ext cx="19907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316E-6 -2.7877E-6 L 0.06313 -0.01628 C 0.07644 -0.02012 0.09627 -0.02125 0.11701 -0.02125 C 0.14049 -0.02125 0.1594 -0.02012 0.17271 -0.01628 L 0.23624 -2.7877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5" y="-1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7 0.02532 C 0.15771 -0.01266 0.10448 0.01695 0.25241 0.01153 C 0.28046 0.00972 0.30798 0.00814 0.33563 0.00633 C 0.35455 -0.00882 0.41534 -0.01357 0.4246 0.00633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5" y="-1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4 0.0052 C -0.06223 -0.00181 -0.03627 -0.00317 -0.01318 -0.00339 C 0.02857 -0.00384 0.0707 -0.00407 0.11231 -0.0043 C 0.12966 -0.00611 0.1217 -0.00543 0.13684 -0.00611 C 0.17427 -0.00611 0.18836 -0.00611 0.21719 -0.00339 C 0.22828 -0.00113 0.27028 -0.00407 0.27772 -0.0043 C 0.33629 -0.00407 0.39942 -0.00204 0.4593 -0.00339 C 0.47221 -0.00452 0.48487 -0.00317 0.49765 -0.00294 C 0.539 -0.00091 0.58087 0.0009 0.62249 0.0009 " pathEditMode="relative" rAng="0" ptsTypes="AAAAAAA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60" y="-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991E-6 1.30228E-6 C 0.006 0.00339 0.01069 0.00836 0.01669 0.01221 C 0.02048 0.01763 0.02556 0.02351 0.03104 0.0269 C 0.0343 0.03165 0.04839 0.0468 0.05361 0.04838 C 0.06378 0.06398 0.0827 0.07438 0.09457 0.08885 C 0.09953 0.09405 0.10592 0.09857 0.11035 0.10423 C 0.11688 0.11327 0.12522 0.12277 0.13449 0.12887 C 0.13775 0.13384 0.14114 0.13724 0.1457 0.1404 C 0.15249 0.15035 0.16149 0.16233 0.17127 0.16889 C 0.17466 0.17409 0.17884 0.1759 0.18249 0.18065 C 0.19371 0.19489 0.18327 0.18471 0.19266 0.19331 C 0.19567 0.19964 0.19775 0.20325 0.20271 0.20823 C 0.20532 0.21569 0.21132 0.22745 0.21797 0.23265 C 0.2241 0.25119 0.2451 0.26905 0.25528 0.28759 " pathEditMode="relative" rAng="0" ptsTypes="AAAAAAAAAAAA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58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1 -0.02103 L 0.43387 0.2932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7" y="15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244E-6 1.30228E-6 C 0.00979 0.00249 0.0197 0.00746 0.02988 0.00972 C 0.03679 0.0165 0.04722 0.01492 0.05505 0.01989 C 0.07997 0.03436 0.10566 0.04341 0.13188 0.04861 C 0.13867 0.05223 0.14636 0.05652 0.15328 0.05878 C 0.1611 0.06127 0.1688 0.06217 0.17663 0.06489 C 0.19137 0.06986 0.20546 0.07529 0.22046 0.078 C 0.22685 0.08117 0.23428 0.08139 0.24081 0.08343 C 0.24837 0.0893 0.25607 0.0893 0.26416 0.09224 C 0.27916 0.09857 0.29455 0.10581 0.30994 0.10965 C 0.31712 0.11327 0.32273 0.11531 0.33029 0.11689 C 0.34295 0.1248 0.35834 0.12864 0.37217 0.13136 C 0.39043 0.13859 0.40817 0.14786 0.42656 0.15487 C 0.43256 0.16075 0.43935 0.16143 0.446 0.16482 C 0.45369 0.16911 0.46087 0.17522 0.4687 0.17929 C 0.47274 0.18381 0.47496 0.18811 0.479 0.1924 C 0.48291 0.20122 0.47861 0.19331 0.485 0.19851 C 0.48905 0.20145 0.4927 0.20619 0.49674 0.20981 C 0.49713 0.21026 0.50366 0.21275 0.50444 0.21275 C 0.50835 0.21433 0.5124 0.21682 0.51618 0.21863 C 0.52061 0.22089 0.52401 0.22541 0.5287 0.22722 C 0.53588 0.23378 0.52701 0.22632 0.53653 0.23152 C 0.5377 0.23219 0.53848 0.23378 0.53953 0.23468 C 0.54044 0.23559 0.54135 0.23559 0.54227 0.23604 C 0.54696 0.24101 0.55231 0.24372 0.55779 0.24599 C 0.56157 0.2496 0.56588 0.25141 0.56953 0.25526 C 0.57984 0.26317 0.57162 0.25865 0.5784 0.26204 C 0.58036 0.2643 0.58297 0.2652 0.58414 0.26792 C 0.58479 0.26927 0.58518 0.27131 0.5861 0.27221 C 0.58675 0.27334 0.59262 0.27493 0.59301 0.27515 C 0.59666 0.27899 0.60032 0.28013 0.60462 0.28261 C 0.60566 0.28306 0.60658 0.28465 0.60749 0.2851 C 0.6084 0.28578 0.61075 0.28668 0.61075 0.28759 " pathEditMode="relative" rAng="0" ptsTypes="AAAAAAAAAAAAAAAAAAAAAAAAAAAAAAA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7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66 0.00633 C -0.06979 0.01153 -0.06796 0.01719 -0.06431 0.02239 C -0.06274 0.02465 -0.06013 0.026 -0.05844 0.02804 C -0.05335 0.03414 -0.05752 0.03143 -0.05296 0.03844 C -0.04722 0.04771 -0.04017 0.05607 -0.03404 0.06489 C -0.02583 0.07687 -0.01996 0.09157 -0.00965 0.10174 C -0.00678 0.11056 -0.00078 0.1187 0.00444 0.12661 C 0.01187 0.13679 0.01566 0.14809 0.02492 0.15736 C 0.02727 0.16392 0.03092 0.17138 0.0364 0.17477 C 0.03862 0.18133 0.04109 0.18449 0.0467 0.18811 C 0.05114 0.20213 0.06379 0.21343 0.07266 0.22496 C 0.07749 0.23197 0.08297 0.23875 0.08805 0.24531 C 0.10423 0.26521 0.07997 0.23582 0.09249 0.25435 C 0.09627 0.26023 0.10253 0.26498 0.1071 0.27063 C 0.11453 0.27968 0.12197 0.28917 0.1298 0.29844 C 0.1358 0.305 0.13684 0.31291 0.14284 0.31879 C 0.14649 0.32964 0.15497 0.34298 0.16176 0.35248 C 0.16306 0.35903 0.16606 0.36423 0.16867 0.37034 C 0.1718 0.3769 0.17284 0.38413 0.17597 0.39091 C 0.17806 0.39476 0.18067 0.39837 0.18171 0.40267 C 0.18485 0.41533 0.19006 0.42867 0.19606 0.44065 C 0.19906 0.45874 0.20689 0.47931 0.21641 0.49537 C 0.2172 0.49989 0.21785 0.50464 0.21889 0.50961 C 0.22085 0.51459 0.22541 0.51933 0.22789 0.52408 C 0.23141 0.53199 0.23481 0.54036 0.23924 0.54805 C 0.2412 0.55732 0.23937 0.55212 0.24668 0.56252 C 0.25163 0.56998 0.2515 0.57766 0.25946 0.58286 C 0.26259 0.58806 0.26063 0.58761 0.26403 0.58761 " pathEditMode="relative" rAng="0" ptsTypes="AAAAAAAAAAAAAAAAAAAAAAAAAA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8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127E-6 -2.24282E-6 C 0.00404 0.00565 0.01004 0.01108 0.01539 0.01628 C 0.01669 0.01719 0.018 0.01764 0.01956 0.01854 C 0.02126 0.0199 0.02282 0.02125 0.02478 0.02284 C 0.03222 0.03052 0.02282 0.02419 0.03195 0.02962 C 0.04069 0.04206 0.03078 0.02917 0.04213 0.03934 C 0.04656 0.04319 0.05022 0.04952 0.05491 0.05313 C 0.05765 0.05924 0.06287 0.0624 0.06718 0.06738 C 0.07331 0.07439 0.07605 0.07959 0.08322 0.08479 C 0.08766 0.09338 0.09261 0.10152 0.09966 0.10717 C 0.10605 0.12254 0.09926 0.10853 0.10579 0.11734 C 0.11361 0.12684 0.10474 0.11802 0.11192 0.12955 C 0.11361 0.13136 0.11518 0.13181 0.11622 0.1334 C 0.12366 0.14312 0.11805 0.13747 0.12248 0.14447 C 0.12444 0.14764 0.12588 0.15058 0.1277 0.15284 C 0.12966 0.15623 0.13409 0.16143 0.13409 0.16166 C 0.13488 0.16867 0.13775 0.16889 0.14101 0.17387 C 0.14375 0.18087 0.14779 0.18268 0.15066 0.18901 C 0.1551 0.19896 0.16084 0.20778 0.16644 0.21705 C 0.16814 0.21976 0.16918 0.22361 0.1714 0.22677 C 0.17466 0.23061 0.18066 0.23898 0.18066 0.23921 C 0.18301 0.24735 0.18836 0.25028 0.19345 0.25526 C 0.19606 0.2582 0.19736 0.26182 0.19958 0.26498 C 0.20923 0.27968 0.22123 0.29211 0.2318 0.30522 C 0.2391 0.31472 0.24602 0.3258 0.25476 0.33303 C 0.25997 0.34321 0.25332 0.33145 0.2601 0.34027 C 0.26258 0.34343 0.26376 0.34863 0.26624 0.3527 C 0.27263 0.36333 0.27967 0.37373 0.28606 0.38436 C 0.29063 0.39204 0.29441 0.40086 0.3008 0.40674 C 0.30485 0.41465 0.30902 0.42551 0.31515 0.43161 C 0.31581 0.43319 0.31633 0.43455 0.31711 0.43545 C 0.31789 0.43658 0.31959 0.43681 0.32037 0.43862 C 0.32102 0.43952 0.32063 0.44133 0.32155 0.44269 C 0.3222 0.44427 0.32376 0.4445 0.32441 0.44563 C 0.33094 0.45399 0.33668 0.4662 0.34437 0.47321 C 0.35037 0.48497 0.35872 0.49514 0.36616 0.50486 C 0.37425 0.51549 0.36394 0.49853 0.37268 0.5121 C 0.37738 0.51979 0.38285 0.52747 0.39003 0.53154 C 0.39564 0.54285 0.38833 0.52883 0.39538 0.53832 C 0.39864 0.54239 0.39903 0.54443 0.40373 0.54669 C 0.40529 0.55302 0.40947 0.55573 0.41416 0.55754 C 0.41468 0.55913 0.41494 0.56093 0.41612 0.56184 C 0.41794 0.56342 0.42264 0.56455 0.42264 0.56478 C 0.42695 0.56862 0.42786 0.5745 0.43295 0.57699 C 0.43882 0.58942 0.43047 0.57473 0.43816 0.58264 C 0.43908 0.58332 0.43908 0.58535 0.44012 0.58671 C 0.44586 0.59281 0.44169 0.58377 0.44443 0.59146 " pathEditMode="relative" rAng="0" ptsTypes="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5" y="29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141E-7 -2.24282E-6 C 0.00665 0.00362 0.00287 0.00091 0.0107 0.0095 L 0.0107 0.00972 C 0.02309 0.01786 0.03457 0.03098 0.04761 0.03618 C 0.06235 0.05132 0.07866 0.06037 0.09431 0.07213 C 0.10031 0.07687 0.10501 0.08298 0.11153 0.08637 C 0.12105 0.09677 0.13097 0.10174 0.1414 0.11056 C 0.15445 0.12209 0.16867 0.13181 0.18158 0.14312 C 0.1928 0.15329 0.20428 0.16369 0.21602 0.17183 C 0.22319 0.18359 0.23311 0.19082 0.24211 0.19896 C 0.25346 0.20914 0.2635 0.22135 0.2755 0.23016 C 0.28711 0.24938 0.30811 0.26114 0.32207 0.27742 C 0.33499 0.29143 0.32181 0.27832 0.3312 0.29053 C 0.33942 0.3007 0.34816 0.3102 0.35638 0.32015 C 0.36068 0.32535 0.3629 0.3319 0.36799 0.33439 C 0.37021 0.33643 0.37203 0.33982 0.37451 0.3414 C 0.3779 0.34389 0.38208 0.34411 0.38521 0.34683 C 0.38834 0.34886 0.39056 0.35203 0.39342 0.35429 C 0.39525 0.35564 0.39708 0.35655 0.3989 0.35745 C 0.40112 0.35881 0.40582 0.36288 0.40582 0.3631 C 0.4109 0.37034 0.4156 0.37147 0.42134 0.37735 C 0.43034 0.38594 0.42186 0.38051 0.42838 0.38413 C 0.43621 0.3925 0.4443 0.40041 0.45213 0.40832 C 0.45552 0.41194 0.45617 0.41646 0.46021 0.41827 C 0.46439 0.4246 0.46739 0.43184 0.47287 0.4341 C 0.47508 0.43907 0.48343 0.44902 0.48722 0.45083 C 0.49348 0.46145 0.50026 0.47321 0.50783 0.4809 C 0.51096 0.48429 0.51461 0.48565 0.51787 0.48836 C 0.52531 0.49378 0.53039 0.50283 0.53861 0.50532 C 0.53992 0.5069 0.5407 0.50848 0.54213 0.50939 C 0.54318 0.51029 0.54474 0.50984 0.54566 0.51074 C 0.5467 0.51165 0.54735 0.51413 0.54853 0.51526 C 0.55061 0.5173 0.55283 0.51888 0.55492 0.52092 C 0.55805 0.52453 0.5617 0.53041 0.56548 0.53245 C 0.5664 0.5338 0.56705 0.53539 0.56848 0.53629 C 0.57005 0.53878 0.5737 0.54262 0.5737 0.54285 C 0.57566 0.54759 0.57788 0.54759 0.58101 0.55099 C 0.5827 0.55483 0.58805 0.56071 0.58805 0.56093 C 0.58962 0.56772 0.59105 0.57292 0.59536 0.5754 C 0.59757 0.5797 0.59718 0.57766 0.59718 0.58128 " pathEditMode="relative" rAng="0" ptsTypes="AAAAAAAAAAAAAAAAAAAAAAAAAAAAAAAAAAAAAA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9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 animBg="1"/>
      <p:bldP spid="18" grpId="0"/>
      <p:bldP spid="18" grpId="1"/>
      <p:bldP spid="17" grpId="0"/>
      <p:bldP spid="17" grpId="1"/>
      <p:bldP spid="19" grpId="0"/>
      <p:bldP spid="19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534DA9-E1B7-42AB-9A72-3E0749FCD59C}"/>
</file>

<file path=customXml/itemProps2.xml><?xml version="1.0" encoding="utf-8"?>
<ds:datastoreItem xmlns:ds="http://schemas.openxmlformats.org/officeDocument/2006/customXml" ds:itemID="{335B02F8-9720-4D40-9DAB-B2A2EE828355}"/>
</file>

<file path=customXml/itemProps3.xml><?xml version="1.0" encoding="utf-8"?>
<ds:datastoreItem xmlns:ds="http://schemas.openxmlformats.org/officeDocument/2006/customXml" ds:itemID="{0D81C928-1186-4459-B9D1-B1EB8045E550}"/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10</Words>
  <Application>Microsoft Macintosh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Марианна Сита</cp:lastModifiedBy>
  <cp:revision>29</cp:revision>
  <dcterms:created xsi:type="dcterms:W3CDTF">2024-12-08T13:43:11Z</dcterms:created>
  <dcterms:modified xsi:type="dcterms:W3CDTF">2024-12-29T19:09:20Z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