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300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55BD-E3E5-446A-A4F7-D09C012DA697}" type="datetimeFigureOut">
              <a:rPr lang="ru-RU" smtClean="0"/>
              <a:t>пт 03.05.24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6772-D05C-4B28-AD9A-15C2B1115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072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55BD-E3E5-446A-A4F7-D09C012DA697}" type="datetimeFigureOut">
              <a:rPr lang="ru-RU" smtClean="0"/>
              <a:t>пт 03.05.24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6772-D05C-4B28-AD9A-15C2B1115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4001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55BD-E3E5-446A-A4F7-D09C012DA697}" type="datetimeFigureOut">
              <a:rPr lang="ru-RU" smtClean="0"/>
              <a:t>пт 03.05.24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6772-D05C-4B28-AD9A-15C2B1115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721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55BD-E3E5-446A-A4F7-D09C012DA697}" type="datetimeFigureOut">
              <a:rPr lang="ru-RU" smtClean="0"/>
              <a:t>пт 03.05.24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6772-D05C-4B28-AD9A-15C2B1115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17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55BD-E3E5-446A-A4F7-D09C012DA697}" type="datetimeFigureOut">
              <a:rPr lang="ru-RU" smtClean="0"/>
              <a:t>пт 03.05.24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6772-D05C-4B28-AD9A-15C2B1115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38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55BD-E3E5-446A-A4F7-D09C012DA697}" type="datetimeFigureOut">
              <a:rPr lang="ru-RU" smtClean="0"/>
              <a:t>пт 03.05.24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6772-D05C-4B28-AD9A-15C2B1115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998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55BD-E3E5-446A-A4F7-D09C012DA697}" type="datetimeFigureOut">
              <a:rPr lang="ru-RU" smtClean="0"/>
              <a:t>пт 03.05.24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6772-D05C-4B28-AD9A-15C2B1115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0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55BD-E3E5-446A-A4F7-D09C012DA697}" type="datetimeFigureOut">
              <a:rPr lang="ru-RU" smtClean="0"/>
              <a:t>пт 03.05.24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6772-D05C-4B28-AD9A-15C2B1115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821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55BD-E3E5-446A-A4F7-D09C012DA697}" type="datetimeFigureOut">
              <a:rPr lang="ru-RU" smtClean="0"/>
              <a:t>пт 03.05.24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6772-D05C-4B28-AD9A-15C2B1115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194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55BD-E3E5-446A-A4F7-D09C012DA697}" type="datetimeFigureOut">
              <a:rPr lang="ru-RU" smtClean="0"/>
              <a:t>пт 03.05.24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6772-D05C-4B28-AD9A-15C2B1115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741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55BD-E3E5-446A-A4F7-D09C012DA697}" type="datetimeFigureOut">
              <a:rPr lang="ru-RU" smtClean="0"/>
              <a:t>пт 03.05.24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6772-D05C-4B28-AD9A-15C2B1115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53820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155BD-E3E5-446A-A4F7-D09C012DA697}" type="datetimeFigureOut">
              <a:rPr lang="ru-RU" smtClean="0"/>
              <a:t>пт 03.05.24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A6772-D05C-4B28-AD9A-15C2B1115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814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фон Picture 2">
            <a:extLst>
              <a:ext uri="{FF2B5EF4-FFF2-40B4-BE49-F238E27FC236}">
                <a16:creationId xmlns:a16="http://schemas.microsoft.com/office/drawing/2014/main" id="{F534D91B-BE70-4470-9E74-D47F78BE64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596094" y="2098"/>
            <a:ext cx="12777011" cy="7090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341F03D1-D298-4494-9530-15FCFE101857}"/>
              </a:ext>
            </a:extLst>
          </p:cNvPr>
          <p:cNvGrpSpPr/>
          <p:nvPr/>
        </p:nvGrpSpPr>
        <p:grpSpPr>
          <a:xfrm>
            <a:off x="2492803" y="4200924"/>
            <a:ext cx="966580" cy="920886"/>
            <a:chOff x="1530996" y="5531437"/>
            <a:chExt cx="966580" cy="920886"/>
          </a:xfrm>
        </p:grpSpPr>
        <p:sp>
          <p:nvSpPr>
            <p:cNvPr id="20" name="Восьмиугольник 19">
              <a:extLst>
                <a:ext uri="{FF2B5EF4-FFF2-40B4-BE49-F238E27FC236}">
                  <a16:creationId xmlns:a16="http://schemas.microsoft.com/office/drawing/2014/main" id="{042BC6FD-4284-4306-88D3-7F92C7E1AC46}"/>
                </a:ext>
              </a:extLst>
            </p:cNvPr>
            <p:cNvSpPr/>
            <p:nvPr/>
          </p:nvSpPr>
          <p:spPr>
            <a:xfrm>
              <a:off x="1530996" y="5531437"/>
              <a:ext cx="966580" cy="920886"/>
            </a:xfrm>
            <a:prstGeom prst="octagon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: скругленные углы 20">
              <a:extLst>
                <a:ext uri="{FF2B5EF4-FFF2-40B4-BE49-F238E27FC236}">
                  <a16:creationId xmlns:a16="http://schemas.microsoft.com/office/drawing/2014/main" id="{076BDBF0-3628-4ED5-8C17-2A4BA996C9C4}"/>
                </a:ext>
              </a:extLst>
            </p:cNvPr>
            <p:cNvSpPr/>
            <p:nvPr/>
          </p:nvSpPr>
          <p:spPr>
            <a:xfrm rot="2567159">
              <a:off x="1811443" y="5945434"/>
              <a:ext cx="405686" cy="92892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2" name="Группа 21">
            <a:extLst>
              <a:ext uri="{FF2B5EF4-FFF2-40B4-BE49-F238E27FC236}">
                <a16:creationId xmlns:a16="http://schemas.microsoft.com/office/drawing/2014/main" id="{523735CD-B26B-4A5F-9786-F7B4B70C8925}"/>
              </a:ext>
            </a:extLst>
          </p:cNvPr>
          <p:cNvGrpSpPr/>
          <p:nvPr/>
        </p:nvGrpSpPr>
        <p:grpSpPr>
          <a:xfrm>
            <a:off x="1816428" y="3547129"/>
            <a:ext cx="966580" cy="920886"/>
            <a:chOff x="1530996" y="5531437"/>
            <a:chExt cx="966580" cy="920886"/>
          </a:xfrm>
        </p:grpSpPr>
        <p:sp>
          <p:nvSpPr>
            <p:cNvPr id="23" name="Восьмиугольник 22">
              <a:extLst>
                <a:ext uri="{FF2B5EF4-FFF2-40B4-BE49-F238E27FC236}">
                  <a16:creationId xmlns:a16="http://schemas.microsoft.com/office/drawing/2014/main" id="{AF6CFFDF-C231-4D57-A0A6-DFDFB1748969}"/>
                </a:ext>
              </a:extLst>
            </p:cNvPr>
            <p:cNvSpPr/>
            <p:nvPr/>
          </p:nvSpPr>
          <p:spPr>
            <a:xfrm>
              <a:off x="1530996" y="5531437"/>
              <a:ext cx="966580" cy="920886"/>
            </a:xfrm>
            <a:prstGeom prst="octagon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: скругленные углы 23">
              <a:extLst>
                <a:ext uri="{FF2B5EF4-FFF2-40B4-BE49-F238E27FC236}">
                  <a16:creationId xmlns:a16="http://schemas.microsoft.com/office/drawing/2014/main" id="{920318FC-EC30-4414-ABEB-B293F0F9BBA3}"/>
                </a:ext>
              </a:extLst>
            </p:cNvPr>
            <p:cNvSpPr/>
            <p:nvPr/>
          </p:nvSpPr>
          <p:spPr>
            <a:xfrm rot="2214245">
              <a:off x="1811443" y="5945434"/>
              <a:ext cx="405686" cy="92892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CF6FA19E-4AAA-4944-A129-E0598968D7CE}"/>
              </a:ext>
            </a:extLst>
          </p:cNvPr>
          <p:cNvGrpSpPr/>
          <p:nvPr/>
        </p:nvGrpSpPr>
        <p:grpSpPr>
          <a:xfrm>
            <a:off x="3183783" y="4854719"/>
            <a:ext cx="966580" cy="920886"/>
            <a:chOff x="1530996" y="5531437"/>
            <a:chExt cx="966580" cy="920886"/>
          </a:xfrm>
        </p:grpSpPr>
        <p:sp>
          <p:nvSpPr>
            <p:cNvPr id="26" name="Восьмиугольник 25">
              <a:extLst>
                <a:ext uri="{FF2B5EF4-FFF2-40B4-BE49-F238E27FC236}">
                  <a16:creationId xmlns:a16="http://schemas.microsoft.com/office/drawing/2014/main" id="{346C17EA-7653-4B4B-9DCF-86BBCC3FC3C2}"/>
                </a:ext>
              </a:extLst>
            </p:cNvPr>
            <p:cNvSpPr/>
            <p:nvPr/>
          </p:nvSpPr>
          <p:spPr>
            <a:xfrm>
              <a:off x="1530996" y="5531437"/>
              <a:ext cx="966580" cy="920886"/>
            </a:xfrm>
            <a:prstGeom prst="octagon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7" name="Прямоугольник: скругленные углы 26">
              <a:extLst>
                <a:ext uri="{FF2B5EF4-FFF2-40B4-BE49-F238E27FC236}">
                  <a16:creationId xmlns:a16="http://schemas.microsoft.com/office/drawing/2014/main" id="{D8F2127D-7724-4816-AFBC-45793CD0FAE3}"/>
                </a:ext>
              </a:extLst>
            </p:cNvPr>
            <p:cNvSpPr/>
            <p:nvPr/>
          </p:nvSpPr>
          <p:spPr>
            <a:xfrm rot="1217163">
              <a:off x="1811443" y="5946530"/>
              <a:ext cx="407340" cy="91796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E01CC34A-1B72-4FA1-A4B5-29EE281D1DDB}"/>
              </a:ext>
            </a:extLst>
          </p:cNvPr>
          <p:cNvGrpSpPr/>
          <p:nvPr/>
        </p:nvGrpSpPr>
        <p:grpSpPr>
          <a:xfrm>
            <a:off x="3894968" y="4216059"/>
            <a:ext cx="966580" cy="920886"/>
            <a:chOff x="1530996" y="5531437"/>
            <a:chExt cx="966580" cy="920886"/>
          </a:xfrm>
        </p:grpSpPr>
        <p:sp>
          <p:nvSpPr>
            <p:cNvPr id="29" name="Восьмиугольник 28">
              <a:extLst>
                <a:ext uri="{FF2B5EF4-FFF2-40B4-BE49-F238E27FC236}">
                  <a16:creationId xmlns:a16="http://schemas.microsoft.com/office/drawing/2014/main" id="{B2A5C091-9D50-4B9E-907C-528443435F3B}"/>
                </a:ext>
              </a:extLst>
            </p:cNvPr>
            <p:cNvSpPr/>
            <p:nvPr/>
          </p:nvSpPr>
          <p:spPr>
            <a:xfrm>
              <a:off x="1530996" y="5531437"/>
              <a:ext cx="966580" cy="920886"/>
            </a:xfrm>
            <a:prstGeom prst="octagon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0" name="Прямоугольник: скругленные углы 29">
              <a:extLst>
                <a:ext uri="{FF2B5EF4-FFF2-40B4-BE49-F238E27FC236}">
                  <a16:creationId xmlns:a16="http://schemas.microsoft.com/office/drawing/2014/main" id="{03CC6B12-4BF2-46AB-8A41-4420C559B927}"/>
                </a:ext>
              </a:extLst>
            </p:cNvPr>
            <p:cNvSpPr/>
            <p:nvPr/>
          </p:nvSpPr>
          <p:spPr>
            <a:xfrm rot="18999876">
              <a:off x="1811443" y="5945434"/>
              <a:ext cx="405686" cy="92892"/>
            </a:xfrm>
            <a:prstGeom prst="roundRect">
              <a:avLst/>
            </a:prstGeom>
            <a:solidFill>
              <a:schemeClr val="tx1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" name="Группа 30">
            <a:extLst>
              <a:ext uri="{FF2B5EF4-FFF2-40B4-BE49-F238E27FC236}">
                <a16:creationId xmlns:a16="http://schemas.microsoft.com/office/drawing/2014/main" id="{D312BD82-F2C1-4966-813B-788060998F3E}"/>
              </a:ext>
            </a:extLst>
          </p:cNvPr>
          <p:cNvGrpSpPr/>
          <p:nvPr/>
        </p:nvGrpSpPr>
        <p:grpSpPr>
          <a:xfrm>
            <a:off x="4614343" y="3603123"/>
            <a:ext cx="966580" cy="920886"/>
            <a:chOff x="1530996" y="5531437"/>
            <a:chExt cx="966580" cy="920886"/>
          </a:xfrm>
        </p:grpSpPr>
        <p:sp>
          <p:nvSpPr>
            <p:cNvPr id="32" name="Восьмиугольник 31">
              <a:extLst>
                <a:ext uri="{FF2B5EF4-FFF2-40B4-BE49-F238E27FC236}">
                  <a16:creationId xmlns:a16="http://schemas.microsoft.com/office/drawing/2014/main" id="{EF7212F3-3504-435A-975A-E68A487C61F1}"/>
                </a:ext>
              </a:extLst>
            </p:cNvPr>
            <p:cNvSpPr/>
            <p:nvPr/>
          </p:nvSpPr>
          <p:spPr>
            <a:xfrm>
              <a:off x="1530996" y="5531437"/>
              <a:ext cx="966580" cy="920886"/>
            </a:xfrm>
            <a:prstGeom prst="octagon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рямоугольник: скругленные углы 32">
              <a:extLst>
                <a:ext uri="{FF2B5EF4-FFF2-40B4-BE49-F238E27FC236}">
                  <a16:creationId xmlns:a16="http://schemas.microsoft.com/office/drawing/2014/main" id="{088193DC-013F-46C1-A36C-BC4E91EC9C22}"/>
                </a:ext>
              </a:extLst>
            </p:cNvPr>
            <p:cNvSpPr/>
            <p:nvPr/>
          </p:nvSpPr>
          <p:spPr>
            <a:xfrm>
              <a:off x="1811443" y="5945434"/>
              <a:ext cx="405686" cy="92892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4" name="Группа 33">
            <a:extLst>
              <a:ext uri="{FF2B5EF4-FFF2-40B4-BE49-F238E27FC236}">
                <a16:creationId xmlns:a16="http://schemas.microsoft.com/office/drawing/2014/main" id="{D60BDACB-FDAC-4600-8D06-F48679A690D7}"/>
              </a:ext>
            </a:extLst>
          </p:cNvPr>
          <p:cNvGrpSpPr/>
          <p:nvPr/>
        </p:nvGrpSpPr>
        <p:grpSpPr>
          <a:xfrm>
            <a:off x="5309122" y="4244591"/>
            <a:ext cx="966580" cy="920886"/>
            <a:chOff x="1530996" y="5531437"/>
            <a:chExt cx="966580" cy="920886"/>
          </a:xfrm>
        </p:grpSpPr>
        <p:sp>
          <p:nvSpPr>
            <p:cNvPr id="35" name="Восьмиугольник 34">
              <a:extLst>
                <a:ext uri="{FF2B5EF4-FFF2-40B4-BE49-F238E27FC236}">
                  <a16:creationId xmlns:a16="http://schemas.microsoft.com/office/drawing/2014/main" id="{5B816077-41F8-462D-B423-AAEA62B180FE}"/>
                </a:ext>
              </a:extLst>
            </p:cNvPr>
            <p:cNvSpPr/>
            <p:nvPr/>
          </p:nvSpPr>
          <p:spPr>
            <a:xfrm>
              <a:off x="1530996" y="5531437"/>
              <a:ext cx="966580" cy="920886"/>
            </a:xfrm>
            <a:prstGeom prst="octagon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6" name="Прямоугольник: скругленные углы 35">
              <a:extLst>
                <a:ext uri="{FF2B5EF4-FFF2-40B4-BE49-F238E27FC236}">
                  <a16:creationId xmlns:a16="http://schemas.microsoft.com/office/drawing/2014/main" id="{36644059-7925-42C7-B9A2-65145F6A7DF5}"/>
                </a:ext>
              </a:extLst>
            </p:cNvPr>
            <p:cNvSpPr/>
            <p:nvPr/>
          </p:nvSpPr>
          <p:spPr>
            <a:xfrm rot="2087436">
              <a:off x="1811443" y="5945434"/>
              <a:ext cx="405686" cy="92892"/>
            </a:xfrm>
            <a:prstGeom prst="roundRect">
              <a:avLst/>
            </a:prstGeom>
            <a:solidFill>
              <a:schemeClr val="tx1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36">
            <a:extLst>
              <a:ext uri="{FF2B5EF4-FFF2-40B4-BE49-F238E27FC236}">
                <a16:creationId xmlns:a16="http://schemas.microsoft.com/office/drawing/2014/main" id="{79C17D41-BE0C-4EEE-A6B3-0E600A9D515A}"/>
              </a:ext>
            </a:extLst>
          </p:cNvPr>
          <p:cNvGrpSpPr/>
          <p:nvPr/>
        </p:nvGrpSpPr>
        <p:grpSpPr>
          <a:xfrm>
            <a:off x="5997734" y="4900287"/>
            <a:ext cx="966580" cy="920886"/>
            <a:chOff x="1530996" y="5531437"/>
            <a:chExt cx="966580" cy="920886"/>
          </a:xfrm>
        </p:grpSpPr>
        <p:sp>
          <p:nvSpPr>
            <p:cNvPr id="38" name="Восьмиугольник 37">
              <a:extLst>
                <a:ext uri="{FF2B5EF4-FFF2-40B4-BE49-F238E27FC236}">
                  <a16:creationId xmlns:a16="http://schemas.microsoft.com/office/drawing/2014/main" id="{967536EA-36DB-42C1-B0B3-554086D41B7A}"/>
                </a:ext>
              </a:extLst>
            </p:cNvPr>
            <p:cNvSpPr/>
            <p:nvPr/>
          </p:nvSpPr>
          <p:spPr>
            <a:xfrm>
              <a:off x="1530996" y="5531437"/>
              <a:ext cx="966580" cy="920886"/>
            </a:xfrm>
            <a:prstGeom prst="octagon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Прямоугольник: скругленные углы 38">
              <a:extLst>
                <a:ext uri="{FF2B5EF4-FFF2-40B4-BE49-F238E27FC236}">
                  <a16:creationId xmlns:a16="http://schemas.microsoft.com/office/drawing/2014/main" id="{E022CC5C-B321-426B-A818-EA776B5AB3F4}"/>
                </a:ext>
              </a:extLst>
            </p:cNvPr>
            <p:cNvSpPr/>
            <p:nvPr/>
          </p:nvSpPr>
          <p:spPr>
            <a:xfrm rot="2087436">
              <a:off x="1811443" y="5945434"/>
              <a:ext cx="405686" cy="92892"/>
            </a:xfrm>
            <a:prstGeom prst="roundRect">
              <a:avLst/>
            </a:prstGeom>
            <a:solidFill>
              <a:schemeClr val="tx1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39">
            <a:extLst>
              <a:ext uri="{FF2B5EF4-FFF2-40B4-BE49-F238E27FC236}">
                <a16:creationId xmlns:a16="http://schemas.microsoft.com/office/drawing/2014/main" id="{14191DB8-A0CA-4D8B-8BDE-045920D84A0C}"/>
              </a:ext>
            </a:extLst>
          </p:cNvPr>
          <p:cNvGrpSpPr/>
          <p:nvPr/>
        </p:nvGrpSpPr>
        <p:grpSpPr>
          <a:xfrm>
            <a:off x="6693561" y="5555983"/>
            <a:ext cx="966580" cy="920886"/>
            <a:chOff x="1530996" y="5531437"/>
            <a:chExt cx="966580" cy="920886"/>
          </a:xfrm>
        </p:grpSpPr>
        <p:sp>
          <p:nvSpPr>
            <p:cNvPr id="41" name="Восьмиугольник 40">
              <a:extLst>
                <a:ext uri="{FF2B5EF4-FFF2-40B4-BE49-F238E27FC236}">
                  <a16:creationId xmlns:a16="http://schemas.microsoft.com/office/drawing/2014/main" id="{12334F56-4536-4E88-AADA-5A6F480015C5}"/>
                </a:ext>
              </a:extLst>
            </p:cNvPr>
            <p:cNvSpPr/>
            <p:nvPr/>
          </p:nvSpPr>
          <p:spPr>
            <a:xfrm>
              <a:off x="1530996" y="5531437"/>
              <a:ext cx="966580" cy="920886"/>
            </a:xfrm>
            <a:prstGeom prst="octagon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Прямоугольник: скругленные углы 41">
              <a:extLst>
                <a:ext uri="{FF2B5EF4-FFF2-40B4-BE49-F238E27FC236}">
                  <a16:creationId xmlns:a16="http://schemas.microsoft.com/office/drawing/2014/main" id="{F337578A-D5CA-4107-BB1F-CC2A09151441}"/>
                </a:ext>
              </a:extLst>
            </p:cNvPr>
            <p:cNvSpPr/>
            <p:nvPr/>
          </p:nvSpPr>
          <p:spPr>
            <a:xfrm>
              <a:off x="1811443" y="5945434"/>
              <a:ext cx="405686" cy="92892"/>
            </a:xfrm>
            <a:prstGeom prst="roundRect">
              <a:avLst/>
            </a:prstGeom>
            <a:solidFill>
              <a:schemeClr val="tx1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3" name="Группа 42">
            <a:extLst>
              <a:ext uri="{FF2B5EF4-FFF2-40B4-BE49-F238E27FC236}">
                <a16:creationId xmlns:a16="http://schemas.microsoft.com/office/drawing/2014/main" id="{0A8B550A-E73C-4903-8A27-8406278BB75E}"/>
              </a:ext>
            </a:extLst>
          </p:cNvPr>
          <p:cNvGrpSpPr/>
          <p:nvPr/>
        </p:nvGrpSpPr>
        <p:grpSpPr>
          <a:xfrm>
            <a:off x="7379694" y="4900287"/>
            <a:ext cx="966580" cy="920886"/>
            <a:chOff x="794044" y="5268081"/>
            <a:chExt cx="966580" cy="920886"/>
          </a:xfrm>
        </p:grpSpPr>
        <p:sp>
          <p:nvSpPr>
            <p:cNvPr id="44" name="Восьмиугольник 43">
              <a:extLst>
                <a:ext uri="{FF2B5EF4-FFF2-40B4-BE49-F238E27FC236}">
                  <a16:creationId xmlns:a16="http://schemas.microsoft.com/office/drawing/2014/main" id="{98B60DDF-66DA-4B6D-A8A6-8EC9797C7EFD}"/>
                </a:ext>
              </a:extLst>
            </p:cNvPr>
            <p:cNvSpPr/>
            <p:nvPr/>
          </p:nvSpPr>
          <p:spPr>
            <a:xfrm>
              <a:off x="794044" y="5268081"/>
              <a:ext cx="966580" cy="920886"/>
            </a:xfrm>
            <a:prstGeom prst="octagon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Прямоугольник: скругленные углы 44">
              <a:extLst>
                <a:ext uri="{FF2B5EF4-FFF2-40B4-BE49-F238E27FC236}">
                  <a16:creationId xmlns:a16="http://schemas.microsoft.com/office/drawing/2014/main" id="{588C4629-421F-4799-9DAC-D2654DCB3455}"/>
                </a:ext>
              </a:extLst>
            </p:cNvPr>
            <p:cNvSpPr/>
            <p:nvPr/>
          </p:nvSpPr>
          <p:spPr>
            <a:xfrm rot="20437506">
              <a:off x="1080939" y="5702926"/>
              <a:ext cx="405686" cy="84600"/>
            </a:xfrm>
            <a:prstGeom prst="roundRect">
              <a:avLst/>
            </a:prstGeom>
            <a:solidFill>
              <a:schemeClr val="tx1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6" name="Группа 45">
            <a:extLst>
              <a:ext uri="{FF2B5EF4-FFF2-40B4-BE49-F238E27FC236}">
                <a16:creationId xmlns:a16="http://schemas.microsoft.com/office/drawing/2014/main" id="{5D858D08-7E04-4664-BA0A-9B6C7B727B84}"/>
              </a:ext>
            </a:extLst>
          </p:cNvPr>
          <p:cNvGrpSpPr/>
          <p:nvPr/>
        </p:nvGrpSpPr>
        <p:grpSpPr>
          <a:xfrm>
            <a:off x="8077541" y="4244591"/>
            <a:ext cx="966580" cy="920886"/>
            <a:chOff x="1530996" y="5531437"/>
            <a:chExt cx="966580" cy="920886"/>
          </a:xfrm>
        </p:grpSpPr>
        <p:sp>
          <p:nvSpPr>
            <p:cNvPr id="47" name="Восьмиугольник 46">
              <a:extLst>
                <a:ext uri="{FF2B5EF4-FFF2-40B4-BE49-F238E27FC236}">
                  <a16:creationId xmlns:a16="http://schemas.microsoft.com/office/drawing/2014/main" id="{CA0EA091-084D-4B62-ACED-E2802FAC2BFE}"/>
                </a:ext>
              </a:extLst>
            </p:cNvPr>
            <p:cNvSpPr/>
            <p:nvPr/>
          </p:nvSpPr>
          <p:spPr>
            <a:xfrm>
              <a:off x="1530996" y="5531437"/>
              <a:ext cx="966580" cy="920886"/>
            </a:xfrm>
            <a:prstGeom prst="octagon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рямоугольник: скругленные углы 47">
              <a:extLst>
                <a:ext uri="{FF2B5EF4-FFF2-40B4-BE49-F238E27FC236}">
                  <a16:creationId xmlns:a16="http://schemas.microsoft.com/office/drawing/2014/main" id="{5091F6FE-3890-437F-B0DF-0EA92E7E12B3}"/>
                </a:ext>
              </a:extLst>
            </p:cNvPr>
            <p:cNvSpPr/>
            <p:nvPr/>
          </p:nvSpPr>
          <p:spPr>
            <a:xfrm rot="9223318">
              <a:off x="1811443" y="5945434"/>
              <a:ext cx="405686" cy="92892"/>
            </a:xfrm>
            <a:prstGeom prst="roundRect">
              <a:avLst/>
            </a:prstGeom>
            <a:solidFill>
              <a:schemeClr val="tx1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9" name="Группа 48">
            <a:extLst>
              <a:ext uri="{FF2B5EF4-FFF2-40B4-BE49-F238E27FC236}">
                <a16:creationId xmlns:a16="http://schemas.microsoft.com/office/drawing/2014/main" id="{FA103C04-FC92-4FEE-AE3B-82EDDD7D9394}"/>
              </a:ext>
            </a:extLst>
          </p:cNvPr>
          <p:cNvGrpSpPr/>
          <p:nvPr/>
        </p:nvGrpSpPr>
        <p:grpSpPr>
          <a:xfrm>
            <a:off x="9055124" y="4262218"/>
            <a:ext cx="966580" cy="920886"/>
            <a:chOff x="1530996" y="5531437"/>
            <a:chExt cx="966580" cy="920886"/>
          </a:xfrm>
        </p:grpSpPr>
        <p:sp>
          <p:nvSpPr>
            <p:cNvPr id="50" name="Восьмиугольник 49">
              <a:extLst>
                <a:ext uri="{FF2B5EF4-FFF2-40B4-BE49-F238E27FC236}">
                  <a16:creationId xmlns:a16="http://schemas.microsoft.com/office/drawing/2014/main" id="{707E8A94-68E9-4FAA-8AF0-F2340E6E7831}"/>
                </a:ext>
              </a:extLst>
            </p:cNvPr>
            <p:cNvSpPr/>
            <p:nvPr/>
          </p:nvSpPr>
          <p:spPr>
            <a:xfrm>
              <a:off x="1530996" y="5531437"/>
              <a:ext cx="966580" cy="920886"/>
            </a:xfrm>
            <a:prstGeom prst="octagon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Прямоугольник: скругленные углы 50">
              <a:extLst>
                <a:ext uri="{FF2B5EF4-FFF2-40B4-BE49-F238E27FC236}">
                  <a16:creationId xmlns:a16="http://schemas.microsoft.com/office/drawing/2014/main" id="{BD8907FF-F8A6-46F5-93F1-DC352B7E58E0}"/>
                </a:ext>
              </a:extLst>
            </p:cNvPr>
            <p:cNvSpPr/>
            <p:nvPr/>
          </p:nvSpPr>
          <p:spPr>
            <a:xfrm rot="1450354">
              <a:off x="1811443" y="5945434"/>
              <a:ext cx="405686" cy="92892"/>
            </a:xfrm>
            <a:prstGeom prst="roundRect">
              <a:avLst/>
            </a:prstGeom>
            <a:solidFill>
              <a:schemeClr val="tx1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4106" name="Picture 10">
            <a:extLst>
              <a:ext uri="{FF2B5EF4-FFF2-40B4-BE49-F238E27FC236}">
                <a16:creationId xmlns:a16="http://schemas.microsoft.com/office/drawing/2014/main" id="{80309447-0F6E-4A1A-A979-75A55925B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44121" y="1325742"/>
            <a:ext cx="2840773" cy="284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2740" y="2098"/>
            <a:ext cx="842394" cy="783279"/>
          </a:xfrm>
          <a:prstGeom prst="rect">
            <a:avLst/>
          </a:prstGeom>
        </p:spPr>
      </p:pic>
      <p:pic>
        <p:nvPicPr>
          <p:cNvPr id="4104" name="Picture 8">
            <a:extLst>
              <a:ext uri="{FF2B5EF4-FFF2-40B4-BE49-F238E27FC236}">
                <a16:creationId xmlns:a16="http://schemas.microsoft.com/office/drawing/2014/main" id="{F4F26007-9C33-4A70-B9D3-BAC9F214D5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580" y="2242952"/>
            <a:ext cx="1367971" cy="311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смайл Рисунок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951" y="1195504"/>
            <a:ext cx="5149953" cy="5212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0665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1.85185E-6 L 0.12526 -0.1826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63" y="-9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526 -0.18264 L 0.18008 -0.07917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17" y="3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008 -0.07916 L 0.23789 0.00185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1" y="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789 0.00185 L 0.30586 -0.07917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37" y="-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0586 -0.07916 L 0.35508 -0.16134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1" y="-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508 -0.16134 L 0.42396 -0.0794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38" y="40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396 -0.0794 L 0.46758 0.03125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7" y="5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6758 0.03125 L 0.52851 0.10532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" y="3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2852 0.10533 L 0.58594 0.03125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82" y="-3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594 0.03125 L 0.63867 -0.08195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5" y="-5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3868 -0.08194 L 0.72187 -0.06945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36" y="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6</cp:revision>
  <dcterms:created xsi:type="dcterms:W3CDTF">2024-04-25T09:45:21Z</dcterms:created>
  <dcterms:modified xsi:type="dcterms:W3CDTF">2024-05-03T10:32:42Z</dcterms:modified>
</cp:coreProperties>
</file>