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C8D5"/>
    <a:srgbClr val="FFFFFF"/>
    <a:srgbClr val="FFFFCC"/>
    <a:srgbClr val="DBE0BC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0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24575,'8'-7'0,"-5"5"0,0-1 0,-1 1 0,7-3 0,-6 3 0,2-1 0,-1 1 0,2-1 0,8-2 0,-13 4 0,3 0 0,-1 0 0,1 0 0,0-1 0,-1 1 0,1-1 0,5-3 0,16-10 0,-19 12 0,-6 3 0,0 0 0,0 0 0,0 0 0,1 0 0,-1 0 0,0 0 0,0 0 0,0 0 0,0 0 0,1 0 0,-1 0 0,0 0 0,0 0 0,0 0 0,0 0 0,0 0 0,1 0 0,-1 0 0,0 1 0,0-1 0,0 0 0,1 0 0,-1 1 0,1-1 0,-1 1 0,0-1 0,1 1 0,-1 0 0,0-1 0,0 1 0,0-1 0,1 1 0,-1 0 0,0-1 0,0 1 0,0 3 0,-1 0 0,1 0 0,-4 8 0,2-2 0,0-6 0,1 0 0,-2 4 0,1-5 0,1 1 0,-3 6 0,2 0-70,1-3-577,-1 13-1,2-16-6178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7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24575,'-5'3'0,"1"-1"0,-1 1 0,1-1 0,-1 0 0,0 0 0,0 0 0,-7 2 0,-11 3 0,19-6 0,0 0 0,0 0 0,0 0 0,-1 0 0,1-1 0,-1 1 0,1-1 0,-1 0 0,-5-1 0,-10 2 0,20-1 0,-1 0 0,1 0 0,0 0 0,-1 0 0,1 0 0,0 0 0,-1 0 0,1 0 0,0 0 0,-1 0 0,1 0 0,0 0 0,-1 0 0,1 1 0,0-1 0,-1 0 0,1 0 0,0 0 0,0 0 0,-1 1 0,1-1 0,0 0 0,0 0 0,0 0 0,-1 1 0,1-1 0,0 0 0,0 0 0,0 1 0,0-1 0,0 0 0,-1 1 0,1-1 0,0 0 0,0 0 0,0 1 0,0-1 0,0 2 0,1 0 0,-1-1 0,1 1 0,-1 0 0,2 1 0,0 2 0,0 9 0,-1-11 0,-1 0 0,1 0 0,-1 0 0,3 4 0,0-2-341,-1 0 0,1 0-1,8 9 1,-8-11-6485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3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24575,'7'-5'0,"0"1"0,1 0 0,13-6 0,-19 9 0,27-10 0,-20 8 0,17-9 0,-25 12 0,0-1 0,0 1 0,0-1 0,0 0 0,0 1 0,-1-1 0,1 0 0,0 1 0,-1-1 0,1 0 0,0-1 0,3-10 0,-2 7 0,-2 8 0,0 1 0,0 6 0,-2-6 0,1 0 0,-1 0 0,0 0 0,-1 0 0,-3 4 0,3-3 0,0 0 0,-4 7 0,-6 16-1365,11-24-5461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32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24575,'1'0'0,"1"0"0,2 0 0,1 0 0,0 0 0,1 0 0,0 0 0,0 0 0,-1 0-8191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09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24575,'1'1'0,"1"0"0,1 1 0,0 0 0,1-1 0,0 1 0,0 0 0,1 0 0,0 0 0,0 0 0,1-1 0,-1 0 0,-1 1 0,1 0 0,0 0 0,-1 0 0,0 0-8191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 24575,'1'-1'0,"-1"1"0,0 0 0,0-1 0,0 1 0,0 0 0,0-1 0,1 1 0,-1 0 0,0-1 0,0 1 0,1 0 0,-1-1 0,1 1 0,-1 0 0,0-1 0,1 1 0,-1 0 0,0 0 0,1 0 0,-1-1 0,1 1 0,-1 0 0,0 0 0,1 0 0,-1 0 0,2-1 0,0 1 0,0-1 0,1 1 0,4-1 0,-5 1 0,0 0 0,0 0 0,1 0 0,-1 0 0,0 0 0,0 1 0,1-1 0,-1 1 0,0-1 0,0 1 0,0-1 0,0 1 0,0 0 0,3 2 0,-4-3 0,0 1 0,1 0 0,-1 0 0,0 0 0,0 0 0,-1 0 0,1 0 0,0 0 0,0 0 0,0 0 0,-1 0 0,1 0 0,-1 1 0,1-1 0,-1 0 0,0 0 0,1 1 0,-1-1 0,0 0 0,0 0 0,0 2 0,0-3 0,-1 1 0,1 0 0,0-1 0,-1 1 0,1-1 0,0 1 0,-1 0 0,1-1 0,0 1 0,-1-1 0,1 1 0,-1-1 0,1 1 0,-1-1 0,0 1 0,1-1 0,-1 1 0,1-1 0,-1 0 0,0 1 0,0-1 0,1 0 0,-1 0 0,0 1 0,0-1 0,1 0 0,-1 0 0,-1 0 0,-2 1 0,0 0 0,-1-1 0,-8 0 0,12 0 0,-2 0 0,1 0 0,0 0 0,0 1 0,-5-1 0,7 0 0,0 0 0,0 1 0,-1-1 0,1 0 0,0 0 0,0 0 0,-1 0 0,1 0 0,0 0 0,0 0 0,-1 0 0,1 0 0,0 1 0,0-1 0,0 0 0,-1 0 0,1 0 0,0 0 0,0 1 0,0-1 0,0 0 0,0 0 0,0 0 0,-1 0 0,1 1 0,0-1 0,0 0 0,0 0 0,0 1 0,0-1 0,0 0 0,0 0 0,0 0 0,0 1 0,0-1 0,0 0 0,0 0 0,0 0 0,0 1 0,1-1 0,-1 0 0,0 0 0,0 0 0,0 1 0,0-1 0,0 0 0,0 0 0,1 0 0,-1 1 0,11 10 0,-9-9 0,0 0 0,1 0 0,-1 1 0,3 3 0,-5-5 0,1 0 0,-1 0 0,0 0 0,0 0 0,1 0 0,-1-1 0,0 1 0,0 0 0,0 0 0,0 0 0,0 0 0,0 0 0,0-1 0,-1 1 0,1 0 0,0 0 0,-1 0 0,1 0 0,-1 1 0,-1-1 0,1 1 0,-1 0 0,1-1 0,-1 0 0,1 1 0,-1-1 0,0 0 0,0 0 0,1 0 0,-2 0 0,1 0 0,0 0 0,0 0 0,0 0 0,0-1 0,-1 1 0,1-1 0,0 1 0,-1-1 0,1 0 0,0 1 0,-1-1 0,1 0 0,0 0 0,-1 0 0,1-1 0,0 1 0,-4-1 0,3 0 0,0 0 0,-1 0 0,1-1 0,-6-2 0,-3-2 0,10 5-227,0 1-1,0-1 1,0-1-1,0 1 1,-2-2-1,1 1-6598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24575,'-6'4'0,"1"1"0,-5 6 0,-5 4 0,6-6 0,-12 15 0,6-5 0,0-5 0,8-8 0,1 3-1365,4-7-5461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24575,'1'0'0,"2"0"0,0 0 0,1 1 0,0 1 0,1 1 0,0-1 0,-1 1 0,1 0 0,-2 0 0,1 0 0,-1-1 0,0 1 0,1-2 0,1 1 0,-1 1 0,2-1 0,-1 0-8191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24575,'1'0'0,"1"1"0,0-1 0,-1 1 0,1-1 0,-1 1 0,1 0 0,1 1 0,-2-2 0,2 2 0,1 1 0,-1-1 0,0 1 0,0-1 0,0 1 0,-1 0 0,1 0 0,-1 0 0,0 0 0,0 0 0,0 0 0,-1 1 0,1-1 0,-1 0 0,0 1 0,1 3 0,-2-6 0,0 0 0,0-1 0,0 1 0,0 0 0,0-1 0,0 1 0,0-1 0,-1 1 0,1 0 0,0-1 0,0 1 0,-1-1 0,1 1 0,-1 0 0,1 0 0,-1-1 0,1 0 0,-1 1 0,1-1 0,-1 0 0,0 1 0,1-1 0,-1 0 0,1 1 0,-1-1 0,0 0 0,1 0 0,-1 0 0,0 0 0,1 1 0,-1-1 0,-1 0 0,-10 0 0,-23 0 0,17 0 0,12 0 0,1-1 0,0 1 0,-1-1 0,-5-1 0,10 2 0,-1 0 0,0-1 0,0 1 0,1-1 0,-1 0 0,1 1 0,-1-1 0,0 0 0,1 0 0,-1 0 0,1 0 0,0 0 0,-1 0 0,1 0 0,-1-1 0,2 1 2,0 1 0,-1 0 0,1 0 0,0 0 0,0 0 0,0 0 0,0-1 0,0 1 0,0 0 0,0 0 0,0 0 0,0 0 0,0-1 0,0 1 0,0 0 0,0 0 0,0 0 0,0 0 0,0 0 0,0-1 0,1 1-1,-1 0 1,0 0 0,0 0 0,0 0 0,0 0 0,0 0 0,0-1 0,0 1 0,0 0 0,1 0 0,-1 0 0,0 0 0,0 0 0,7-3-1320,-7 3 1202,7-2-6710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2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24575,'0'3'0,"1"0"0,0 1 0,0-1 0,2 5 0,1 3 0,-2-1 0,-2-7 0,1 0 0,0-1 0,0 1 0,0 0 0,0 0 0,1 0 0,1 2 0,5 6-1365,-6-8-5461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24575,'-4'0'0,"0"1"0,0-1 0,0 1 0,0 0 0,0 0 0,0 0 0,0 1 0,-4 1 0,-9 3 0,3-2 0,8-1 0,-14 2 0,12-3 0,0-1 0,-1 2 0,2-1 0,-1 1 0,-11 4 0,7-1 50,8-5-404,1 0 1,0 0-1,-5 4 0,5-3-6472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5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24575,'0'1'0,"0"0"0,-1 0 0,1 1 0,-1-1 0,0 0 0,1 0 0,-1 0 0,-1 1 0,-1 1 0,-28 36 0,30-37 0,-1 0 0,0 0 0,0 0 0,-1-1 0,1 1 0,-1 0 0,1-1 0,-6 2 0,-6 5 0,-12 7 0,13-10-1365,9-3-5461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99A07-E369-493B-5DB5-ECAF751D8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4A8640-583D-30D6-3FD2-878581501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04BBB-5A3A-BAAC-9D54-DA1500EA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D59EF-EC2D-2C87-BB46-ADA013D0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8CE17-B643-E80D-3513-5317634E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C8776-4D00-8ACD-853C-0A43BBC3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640915-80B2-D854-188F-5F1367122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633CB-FD5C-BD58-AA8A-308524BA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F9C27-2128-341E-702A-C7D854BF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4E993-A6E5-FA1B-3596-8C422672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532D8-6680-9939-4045-F724E263F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FA89E4-E516-35FC-9593-3E7E5C8F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EED7AB-3E35-38C9-32AB-90F5ECD4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C965C9-6460-983F-9D60-03FD0EAB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C2BF5-1049-019B-8C22-3881984A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3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F0207-76EF-9595-CB29-B0476D1D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88661-11C5-46DD-64C1-619603E9D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A37C5-0D97-FA00-5FCE-F5FEA26B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54661-82F2-94A1-896B-07FEECC5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7F5A9-925E-B1E4-3757-B97D175B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37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527A2-9AF7-79C2-4CE8-E3A8FACC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7334AC-0986-488F-066D-1D1532F49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E7C5A-18B8-7F03-3E8A-2C2007F28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AD15A-B748-D020-172A-9D6D6CB3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8876C-5F74-CDDE-A436-1CECE62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7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D1876-7BD3-0DBB-CD5E-43E92F84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EE779-E595-47C7-B034-AD213474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1DEA34-74DD-C910-9440-4507804B0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426047-B379-336E-DF59-79796B0B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4F50F8-D9EA-F91A-DDF6-2C65AE1F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12299-76D3-D83E-47C5-D0E33C3B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2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89D00-C7A1-8CD9-F615-07B20220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B77B7A-9FD6-2789-0646-626FFCBA8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CB37F1-28C2-8B7E-65F8-06C31E915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41FC6B-4273-E537-C16D-81D10230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661EFC-A599-3246-7EC4-89B686352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B36084-1EC3-C42C-FF66-9846BBA9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0CEFFE-9A56-A9E7-567F-647178A6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65012A-5B07-7768-FCBF-853F458B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816EC-6837-34C4-2F2B-EF53E2E1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04C677-4D8D-CD3C-D5DB-5F05DEE4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59DBA9-1DDB-B799-35F3-E6E8C00B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AC9DFB-1FAE-5CA0-27BB-D84B07FD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1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4C970C-9F76-8580-D435-540C8DDA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C030F6-3DDE-B90C-D467-3C4AD27A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D330C3-3007-6C76-6BE2-D1F6B50A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8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ED4B6-7B96-1038-A883-6A7BD819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8027E-C870-8B78-ED1C-DE0C66467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76C36A-88D3-8EC3-E368-CA48DCB06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E5AE44-C29C-6664-AD06-93C7FF8E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2FA36D-58AE-43BB-F2F6-53F5D506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7745CB-28BB-452F-AADD-1A17D9D2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1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24A50-6A65-A9DD-D05B-85FB09F4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DD4281-E3FB-9C7C-0FBF-F5131FDA5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CBA07B-BB52-C72E-0155-4127D86B2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AF00-F621-C1F1-04D0-1CA4ACEB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49C02A-650D-FCE6-8F25-1FFB5B62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1B6927-6E5C-3E82-DDB7-D31FF76A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676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A4BA6-8F45-F217-25C7-BA35CBA0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2904D-192B-E637-F18F-BD6E3850F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E7212-1CB9-BF17-6748-91E760FAC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77526-7EE8-BC80-71C2-B35BE688B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A329D-1D75-57CC-E37E-AA269FD49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1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customXml" Target="../ink/ink1.xml"/><Relationship Id="rId11" Type="http://schemas.openxmlformats.org/officeDocument/2006/relationships/image" Target="../media/image9.png"/><Relationship Id="rId12" Type="http://schemas.openxmlformats.org/officeDocument/2006/relationships/customXml" Target="../ink/ink2.xml"/><Relationship Id="rId13" Type="http://schemas.openxmlformats.org/officeDocument/2006/relationships/image" Target="../media/image10.png"/><Relationship Id="rId14" Type="http://schemas.openxmlformats.org/officeDocument/2006/relationships/customXml" Target="../ink/ink3.xml"/><Relationship Id="rId15" Type="http://schemas.openxmlformats.org/officeDocument/2006/relationships/image" Target="../media/image11.png"/><Relationship Id="rId16" Type="http://schemas.openxmlformats.org/officeDocument/2006/relationships/customXml" Target="../ink/ink4.xml"/><Relationship Id="rId17" Type="http://schemas.openxmlformats.org/officeDocument/2006/relationships/image" Target="../media/image12.png"/><Relationship Id="rId18" Type="http://schemas.openxmlformats.org/officeDocument/2006/relationships/customXml" Target="../ink/ink5.xml"/><Relationship Id="rId19" Type="http://schemas.openxmlformats.org/officeDocument/2006/relationships/image" Target="../media/image13.png"/><Relationship Id="rId20" Type="http://schemas.openxmlformats.org/officeDocument/2006/relationships/customXml" Target="../ink/ink6.xml"/><Relationship Id="rId21" Type="http://schemas.openxmlformats.org/officeDocument/2006/relationships/image" Target="../media/image14.png"/><Relationship Id="rId22" Type="http://schemas.openxmlformats.org/officeDocument/2006/relationships/customXml" Target="../ink/ink7.xml"/><Relationship Id="rId23" Type="http://schemas.openxmlformats.org/officeDocument/2006/relationships/image" Target="../media/image15.png"/><Relationship Id="rId24" Type="http://schemas.openxmlformats.org/officeDocument/2006/relationships/customXml" Target="../ink/ink8.xml"/><Relationship Id="rId25" Type="http://schemas.openxmlformats.org/officeDocument/2006/relationships/image" Target="../media/image16.png"/><Relationship Id="rId26" Type="http://schemas.openxmlformats.org/officeDocument/2006/relationships/customXml" Target="../ink/ink9.xml"/><Relationship Id="rId27" Type="http://schemas.openxmlformats.org/officeDocument/2006/relationships/image" Target="../media/image17.png"/><Relationship Id="rId28" Type="http://schemas.openxmlformats.org/officeDocument/2006/relationships/customXml" Target="../ink/ink10.xml"/><Relationship Id="rId29" Type="http://schemas.openxmlformats.org/officeDocument/2006/relationships/image" Target="../media/image18.png"/><Relationship Id="rId30" Type="http://schemas.openxmlformats.org/officeDocument/2006/relationships/customXml" Target="../ink/ink11.xml"/><Relationship Id="rId31" Type="http://schemas.openxmlformats.org/officeDocument/2006/relationships/image" Target="../media/image19.png"/><Relationship Id="rId32" Type="http://schemas.openxmlformats.org/officeDocument/2006/relationships/customXml" Target="../ink/ink12.xml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microsoft.com/office/2007/relationships/hdphoto" Target="../media/hdphoto1.wdp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image" Target="../media/image35.png"/><Relationship Id="rId50" Type="http://schemas.openxmlformats.org/officeDocument/2006/relationships/image" Target="../media/image36.png"/><Relationship Id="rId5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2D463B-D0F5-C2DC-EE7F-52CB4C97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BDF82071-1903-BE1A-B427-C610554DB474}"/>
              </a:ext>
            </a:extLst>
          </p:cNvPr>
          <p:cNvSpPr/>
          <p:nvPr/>
        </p:nvSpPr>
        <p:spPr>
          <a:xfrm>
            <a:off x="5930260" y="1409941"/>
            <a:ext cx="5240866" cy="5100638"/>
          </a:xfrm>
          <a:prstGeom prst="verticalScroll">
            <a:avLst/>
          </a:prstGeom>
          <a:solidFill>
            <a:srgbClr val="F8F8F8">
              <a:alpha val="80000"/>
            </a:srgbClr>
          </a:solidFill>
          <a:ln w="38100"/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F65F78-AA77-7FBF-2711-93FEC5931403}"/>
              </a:ext>
            </a:extLst>
          </p:cNvPr>
          <p:cNvGrpSpPr/>
          <p:nvPr/>
        </p:nvGrpSpPr>
        <p:grpSpPr>
          <a:xfrm>
            <a:off x="6839824" y="2588556"/>
            <a:ext cx="3642820" cy="3314932"/>
            <a:chOff x="6477268" y="2209800"/>
            <a:chExt cx="3642820" cy="331493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899AC88-A853-3C42-B54E-7C9FA4991507}"/>
                </a:ext>
              </a:extLst>
            </p:cNvPr>
            <p:cNvGrpSpPr/>
            <p:nvPr/>
          </p:nvGrpSpPr>
          <p:grpSpPr>
            <a:xfrm>
              <a:off x="6477268" y="2209800"/>
              <a:ext cx="3642820" cy="2655673"/>
              <a:chOff x="6477268" y="2209800"/>
              <a:chExt cx="3642820" cy="2655673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B5B7DE9-5DB8-14B8-3C7F-FD0E77DA6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268" y="2209800"/>
                <a:ext cx="2201855" cy="2655673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D69CCE86-9B8E-D8BE-410E-349B9098F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2821" y="3028206"/>
                <a:ext cx="1837267" cy="183726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6A28AC-5EF2-B74E-870F-71C032D98F0F}"/>
                </a:ext>
              </a:extLst>
            </p:cNvPr>
            <p:cNvSpPr txBox="1"/>
            <p:nvPr/>
          </p:nvSpPr>
          <p:spPr>
            <a:xfrm>
              <a:off x="6578600" y="5063067"/>
              <a:ext cx="353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Зои есть коза.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7DB94B5-57FC-A921-6EF2-145E94794A8C}"/>
              </a:ext>
            </a:extLst>
          </p:cNvPr>
          <p:cNvGrpSpPr/>
          <p:nvPr/>
        </p:nvGrpSpPr>
        <p:grpSpPr>
          <a:xfrm>
            <a:off x="6745125" y="2675826"/>
            <a:ext cx="3520790" cy="3251814"/>
            <a:chOff x="6644715" y="1769288"/>
            <a:chExt cx="3520790" cy="3251814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DB93B57-0FEA-98BB-161A-C9F54F4C6D40}"/>
                </a:ext>
              </a:extLst>
            </p:cNvPr>
            <p:cNvGrpSpPr/>
            <p:nvPr/>
          </p:nvGrpSpPr>
          <p:grpSpPr>
            <a:xfrm>
              <a:off x="6644715" y="1769288"/>
              <a:ext cx="3238739" cy="2910162"/>
              <a:chOff x="6687204" y="2132025"/>
              <a:chExt cx="3238739" cy="2910162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19537376-4E33-729D-94C2-1DCB83797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87204" y="2156805"/>
                <a:ext cx="2876417" cy="2885382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C7A8B7DC-EFF4-3C0D-CC90-03C8B2E7F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572338">
                <a:off x="8273708" y="2229216"/>
                <a:ext cx="1749425" cy="1555044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7A5552-67B7-3F08-9488-6A2DA84B7AB1}"/>
                </a:ext>
              </a:extLst>
            </p:cNvPr>
            <p:cNvSpPr txBox="1"/>
            <p:nvPr/>
          </p:nvSpPr>
          <p:spPr>
            <a:xfrm>
              <a:off x="6804238" y="4559437"/>
              <a:ext cx="336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Злата купила зонт.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077EDB4-FEFE-4FBD-6B1B-ABE59C2948A3}"/>
              </a:ext>
            </a:extLst>
          </p:cNvPr>
          <p:cNvGrpSpPr/>
          <p:nvPr/>
        </p:nvGrpSpPr>
        <p:grpSpPr>
          <a:xfrm>
            <a:off x="6520940" y="2310572"/>
            <a:ext cx="3747920" cy="3936335"/>
            <a:chOff x="6357956" y="1412379"/>
            <a:chExt cx="3747920" cy="393633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C742209-4DB6-70D6-827D-E3FB8D9B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57956" y="2096442"/>
              <a:ext cx="3033828" cy="2782036"/>
            </a:xfrm>
            <a:prstGeom prst="rect">
              <a:avLst/>
            </a:prstGeom>
          </p:spPr>
        </p:pic>
        <p:sp>
          <p:nvSpPr>
            <p:cNvPr id="29" name="Пузырек для мыслей: облако 28">
              <a:extLst>
                <a:ext uri="{FF2B5EF4-FFF2-40B4-BE49-F238E27FC236}">
                  <a16:creationId xmlns:a16="http://schemas.microsoft.com/office/drawing/2014/main" id="{456D3B42-EADA-23D6-2897-662CC34A6B35}"/>
                </a:ext>
              </a:extLst>
            </p:cNvPr>
            <p:cNvSpPr/>
            <p:nvPr/>
          </p:nvSpPr>
          <p:spPr>
            <a:xfrm>
              <a:off x="8204592" y="1412379"/>
              <a:ext cx="1901284" cy="999066"/>
            </a:xfrm>
            <a:prstGeom prst="cloudCallout">
              <a:avLst>
                <a:gd name="adj1" fmla="val -51114"/>
                <a:gd name="adj2" fmla="val 3453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31B67BA-C5E2-3CCF-3CC4-21F1009DF6DC}"/>
                </a:ext>
              </a:extLst>
            </p:cNvPr>
            <p:cNvGrpSpPr/>
            <p:nvPr/>
          </p:nvGrpSpPr>
          <p:grpSpPr>
            <a:xfrm>
              <a:off x="8682954" y="1514223"/>
              <a:ext cx="1025572" cy="797509"/>
              <a:chOff x="7594600" y="1659947"/>
              <a:chExt cx="4028039" cy="4028039"/>
            </a:xfrm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B24A6398-4E20-37B4-38B5-2F5E7B7BF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4600" y="1659947"/>
                <a:ext cx="4028039" cy="4028039"/>
              </a:xfrm>
              <a:prstGeom prst="rect">
                <a:avLst/>
              </a:prstGeom>
            </p:spPr>
          </p:pic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1BBB1E5E-07A4-9063-281B-56270E18B5C0}"/>
                  </a:ext>
                </a:extLst>
              </p:cNvPr>
              <p:cNvGrpSpPr/>
              <p:nvPr/>
            </p:nvGrpSpPr>
            <p:grpSpPr>
              <a:xfrm>
                <a:off x="9211707" y="2706947"/>
                <a:ext cx="1278000" cy="644760"/>
                <a:chOff x="9211707" y="2706947"/>
                <a:chExt cx="1278000" cy="64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39" name="Рукописный ввод 38">
                      <a:extLst>
                        <a:ext uri="{FF2B5EF4-FFF2-40B4-BE49-F238E27FC236}">
                          <a16:creationId xmlns:a16="http://schemas.microsoft.com/office/drawing/2014/main" id="{ADA05565-7855-42F7-7B35-B1F2C0805E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11707" y="2706947"/>
                    <a:ext cx="179280" cy="213120"/>
                  </p14:xfrm>
                </p:contentPart>
              </mc:Choice>
              <mc:Fallback xmlns="">
                <p:pic>
                  <p:nvPicPr>
                    <p:cNvPr id="39" name="Рукописный ввод 38">
                      <a:extLst>
                        <a:ext uri="{FF2B5EF4-FFF2-40B4-BE49-F238E27FC236}">
                          <a16:creationId xmlns:a16="http://schemas.microsoft.com/office/drawing/2014/main" id="{ADA05565-7855-42F7-7B35-B1F2C0805E07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9202707" y="2698307"/>
                      <a:ext cx="196920" cy="23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40" name="Рукописный ввод 39">
                      <a:extLst>
                        <a:ext uri="{FF2B5EF4-FFF2-40B4-BE49-F238E27FC236}">
                          <a16:creationId xmlns:a16="http://schemas.microsoft.com/office/drawing/2014/main" id="{96587890-3144-A331-2A65-BEEE06F1D0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70747" y="2768507"/>
                    <a:ext cx="97560" cy="52920"/>
                  </p14:xfrm>
                </p:contentPart>
              </mc:Choice>
              <mc:Fallback xmlns="">
                <p:pic>
                  <p:nvPicPr>
                    <p:cNvPr id="40" name="Рукописный ввод 39">
                      <a:extLst>
                        <a:ext uri="{FF2B5EF4-FFF2-40B4-BE49-F238E27FC236}">
                          <a16:creationId xmlns:a16="http://schemas.microsoft.com/office/drawing/2014/main" id="{96587890-3144-A331-2A65-BEEE06F1D0FD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9262107" y="2759507"/>
                      <a:ext cx="115200" cy="7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41" name="Рукописный ввод 40">
                      <a:extLst>
                        <a:ext uri="{FF2B5EF4-FFF2-40B4-BE49-F238E27FC236}">
                          <a16:creationId xmlns:a16="http://schemas.microsoft.com/office/drawing/2014/main" id="{04A12D9B-EDE9-D1BB-F5B5-6D278F56196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94227" y="2776067"/>
                    <a:ext cx="216360" cy="223560"/>
                  </p14:xfrm>
                </p:contentPart>
              </mc:Choice>
              <mc:Fallback xmlns="">
                <p:pic>
                  <p:nvPicPr>
                    <p:cNvPr id="41" name="Рукописный ввод 40">
                      <a:extLst>
                        <a:ext uri="{FF2B5EF4-FFF2-40B4-BE49-F238E27FC236}">
                          <a16:creationId xmlns:a16="http://schemas.microsoft.com/office/drawing/2014/main" id="{04A12D9B-EDE9-D1BB-F5B5-6D278F56196F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9385227" y="2767427"/>
                      <a:ext cx="234000" cy="24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42" name="Рукописный ввод 41">
                      <a:extLst>
                        <a:ext uri="{FF2B5EF4-FFF2-40B4-BE49-F238E27FC236}">
                          <a16:creationId xmlns:a16="http://schemas.microsoft.com/office/drawing/2014/main" id="{F61039CF-0573-7533-25EC-F74B5293FF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48027" y="2836187"/>
                    <a:ext cx="156600" cy="215640"/>
                  </p14:xfrm>
                </p:contentPart>
              </mc:Choice>
              <mc:Fallback xmlns="">
                <p:pic>
                  <p:nvPicPr>
                    <p:cNvPr id="42" name="Рукописный ввод 41">
                      <a:extLst>
                        <a:ext uri="{FF2B5EF4-FFF2-40B4-BE49-F238E27FC236}">
                          <a16:creationId xmlns:a16="http://schemas.microsoft.com/office/drawing/2014/main" id="{F61039CF-0573-7533-25EC-F74B5293FFD3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9639387" y="2827547"/>
                      <a:ext cx="174240" cy="2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43" name="Рукописный ввод 42">
                      <a:extLst>
                        <a:ext uri="{FF2B5EF4-FFF2-40B4-BE49-F238E27FC236}">
                          <a16:creationId xmlns:a16="http://schemas.microsoft.com/office/drawing/2014/main" id="{D5FA620A-BE2E-288A-E92D-2FFE518376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786987" y="2878307"/>
                    <a:ext cx="100440" cy="64080"/>
                  </p14:xfrm>
                </p:contentPart>
              </mc:Choice>
              <mc:Fallback xmlns="">
                <p:pic>
                  <p:nvPicPr>
                    <p:cNvPr id="43" name="Рукописный ввод 42">
                      <a:extLst>
                        <a:ext uri="{FF2B5EF4-FFF2-40B4-BE49-F238E27FC236}">
                          <a16:creationId xmlns:a16="http://schemas.microsoft.com/office/drawing/2014/main" id="{D5FA620A-BE2E-288A-E92D-2FFE51837615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9778347" y="2869667"/>
                      <a:ext cx="118080" cy="81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44" name="Рукописный ввод 43">
                      <a:extLst>
                        <a:ext uri="{FF2B5EF4-FFF2-40B4-BE49-F238E27FC236}">
                          <a16:creationId xmlns:a16="http://schemas.microsoft.com/office/drawing/2014/main" id="{EB6675BB-0BD1-804C-D4B7-ADDE10F4CA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50547" y="2971547"/>
                    <a:ext cx="196560" cy="137880"/>
                  </p14:xfrm>
                </p:contentPart>
              </mc:Choice>
              <mc:Fallback xmlns="">
                <p:pic>
                  <p:nvPicPr>
                    <p:cNvPr id="44" name="Рукописный ввод 43">
                      <a:extLst>
                        <a:ext uri="{FF2B5EF4-FFF2-40B4-BE49-F238E27FC236}">
                          <a16:creationId xmlns:a16="http://schemas.microsoft.com/office/drawing/2014/main" id="{EB6675BB-0BD1-804C-D4B7-ADDE10F4CAFB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9641907" y="2962907"/>
                      <a:ext cx="214200" cy="155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46" name="Рукописный ввод 45">
                      <a:extLst>
                        <a:ext uri="{FF2B5EF4-FFF2-40B4-BE49-F238E27FC236}">
                          <a16:creationId xmlns:a16="http://schemas.microsoft.com/office/drawing/2014/main" id="{35404D60-BFED-811A-BEAD-4BD4BD5AC7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99027" y="2946347"/>
                    <a:ext cx="45720" cy="148320"/>
                  </p14:xfrm>
                </p:contentPart>
              </mc:Choice>
              <mc:Fallback xmlns="">
                <p:pic>
                  <p:nvPicPr>
                    <p:cNvPr id="46" name="Рукописный ввод 45">
                      <a:extLst>
                        <a:ext uri="{FF2B5EF4-FFF2-40B4-BE49-F238E27FC236}">
                          <a16:creationId xmlns:a16="http://schemas.microsoft.com/office/drawing/2014/main" id="{35404D60-BFED-811A-BEAD-4BD4BD5AC7C2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9990387" y="2937707"/>
                      <a:ext cx="63360" cy="165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47" name="Рукописный ввод 46">
                      <a:extLst>
                        <a:ext uri="{FF2B5EF4-FFF2-40B4-BE49-F238E27FC236}">
                          <a16:creationId xmlns:a16="http://schemas.microsoft.com/office/drawing/2014/main" id="{7D969490-C1C3-947F-9C2E-F7CDA6EC30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00387" y="3030587"/>
                    <a:ext cx="268200" cy="113040"/>
                  </p14:xfrm>
                </p:contentPart>
              </mc:Choice>
              <mc:Fallback xmlns="">
                <p:pic>
                  <p:nvPicPr>
                    <p:cNvPr id="47" name="Рукописный ввод 46">
                      <a:extLst>
                        <a:ext uri="{FF2B5EF4-FFF2-40B4-BE49-F238E27FC236}">
                          <a16:creationId xmlns:a16="http://schemas.microsoft.com/office/drawing/2014/main" id="{7D969490-C1C3-947F-9C2E-F7CDA6EC303E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9891747" y="3021947"/>
                      <a:ext cx="285840" cy="130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48" name="Рукописный ввод 47">
                      <a:extLst>
                        <a:ext uri="{FF2B5EF4-FFF2-40B4-BE49-F238E27FC236}">
                          <a16:creationId xmlns:a16="http://schemas.microsoft.com/office/drawing/2014/main" id="{EB0D1048-FB79-5129-CB5C-EE619B793D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063107" y="3039587"/>
                    <a:ext cx="173160" cy="181800"/>
                  </p14:xfrm>
                </p:contentPart>
              </mc:Choice>
              <mc:Fallback xmlns="">
                <p:pic>
                  <p:nvPicPr>
                    <p:cNvPr id="48" name="Рукописный ввод 47">
                      <a:extLst>
                        <a:ext uri="{FF2B5EF4-FFF2-40B4-BE49-F238E27FC236}">
                          <a16:creationId xmlns:a16="http://schemas.microsoft.com/office/drawing/2014/main" id="{EB0D1048-FB79-5129-CB5C-EE619B793D98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10054107" y="3030587"/>
                      <a:ext cx="190800" cy="199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49" name="Рукописный ввод 48">
                      <a:extLst>
                        <a:ext uri="{FF2B5EF4-FFF2-40B4-BE49-F238E27FC236}">
                          <a16:creationId xmlns:a16="http://schemas.microsoft.com/office/drawing/2014/main" id="{CA099691-54AE-9948-6C57-4B35B789B6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165707" y="3090347"/>
                    <a:ext cx="206280" cy="221040"/>
                  </p14:xfrm>
                </p:contentPart>
              </mc:Choice>
              <mc:Fallback xmlns="">
                <p:pic>
                  <p:nvPicPr>
                    <p:cNvPr id="49" name="Рукописный ввод 48">
                      <a:extLst>
                        <a:ext uri="{FF2B5EF4-FFF2-40B4-BE49-F238E27FC236}">
                          <a16:creationId xmlns:a16="http://schemas.microsoft.com/office/drawing/2014/main" id="{CA099691-54AE-9948-6C57-4B35B789B6D2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10156707" y="3081707"/>
                      <a:ext cx="223920" cy="238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50" name="Рукописный ввод 49">
                      <a:extLst>
                        <a:ext uri="{FF2B5EF4-FFF2-40B4-BE49-F238E27FC236}">
                          <a16:creationId xmlns:a16="http://schemas.microsoft.com/office/drawing/2014/main" id="{FAB802CC-3362-36FF-E891-F4CBC43E70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12227" y="3171707"/>
                    <a:ext cx="177480" cy="180000"/>
                  </p14:xfrm>
                </p:contentPart>
              </mc:Choice>
              <mc:Fallback xmlns="">
                <p:pic>
                  <p:nvPicPr>
                    <p:cNvPr id="50" name="Рукописный ввод 49">
                      <a:extLst>
                        <a:ext uri="{FF2B5EF4-FFF2-40B4-BE49-F238E27FC236}">
                          <a16:creationId xmlns:a16="http://schemas.microsoft.com/office/drawing/2014/main" id="{FAB802CC-3362-36FF-E891-F4CBC43E705B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10303587" y="3163067"/>
                      <a:ext cx="195120" cy="19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51" name="Рукописный ввод 50">
                      <a:extLst>
                        <a:ext uri="{FF2B5EF4-FFF2-40B4-BE49-F238E27FC236}">
                          <a16:creationId xmlns:a16="http://schemas.microsoft.com/office/drawing/2014/main" id="{0AA8A50A-44EE-CA86-B043-9877CF61A9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79907" y="3293387"/>
                    <a:ext cx="57960" cy="360"/>
                  </p14:xfrm>
                </p:contentPart>
              </mc:Choice>
              <mc:Fallback xmlns="">
                <p:pic>
                  <p:nvPicPr>
                    <p:cNvPr id="51" name="Рукописный ввод 50">
                      <a:extLst>
                        <a:ext uri="{FF2B5EF4-FFF2-40B4-BE49-F238E27FC236}">
                          <a16:creationId xmlns:a16="http://schemas.microsoft.com/office/drawing/2014/main" id="{0AA8A50A-44EE-CA86-B043-9877CF61A9DD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10371267" y="3284747"/>
                      <a:ext cx="756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606228-EA51-3F85-3BE8-F6728F01C02B}"/>
                </a:ext>
              </a:extLst>
            </p:cNvPr>
            <p:cNvSpPr txBox="1"/>
            <p:nvPr/>
          </p:nvSpPr>
          <p:spPr>
            <a:xfrm>
              <a:off x="6551855" y="4887049"/>
              <a:ext cx="336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забыл азбуку.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A487781-AD47-0FF7-DF25-299D9CCCDE94}"/>
              </a:ext>
            </a:extLst>
          </p:cNvPr>
          <p:cNvGrpSpPr/>
          <p:nvPr/>
        </p:nvGrpSpPr>
        <p:grpSpPr>
          <a:xfrm>
            <a:off x="6901197" y="2501510"/>
            <a:ext cx="3281595" cy="3378307"/>
            <a:chOff x="6583440" y="1986037"/>
            <a:chExt cx="3281595" cy="33783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8F7911F-E62F-9E40-6DB2-92C81CA4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366" y="3295504"/>
              <a:ext cx="1224959" cy="147743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4AEE7AD-554B-7F6B-E425-51166908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730" y="1986037"/>
              <a:ext cx="3004305" cy="300430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8D61CCA-2B09-6D73-3FF9-F2801E8E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38763">
              <a:off x="7945067" y="3084787"/>
              <a:ext cx="1735973" cy="13019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72775C-7186-A0D8-3E1F-21C27490E439}"/>
                </a:ext>
              </a:extLst>
            </p:cNvPr>
            <p:cNvSpPr txBox="1"/>
            <p:nvPr/>
          </p:nvSpPr>
          <p:spPr>
            <a:xfrm flipH="1">
              <a:off x="6583440" y="4902679"/>
              <a:ext cx="3281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Зоин папа музыкант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A107801-C5B5-5873-D423-6EEB460D74BB}"/>
              </a:ext>
            </a:extLst>
          </p:cNvPr>
          <p:cNvGrpSpPr/>
          <p:nvPr/>
        </p:nvGrpSpPr>
        <p:grpSpPr>
          <a:xfrm>
            <a:off x="6700661" y="3305492"/>
            <a:ext cx="3756384" cy="2679914"/>
            <a:chOff x="6498350" y="2714939"/>
            <a:chExt cx="3756384" cy="2679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42D96BC-7F2D-DA55-1F42-1B9751E50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80530" y="2714939"/>
              <a:ext cx="1874204" cy="181719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ACAC175-B4D0-7127-1B9E-292EB91A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50" y="3076547"/>
              <a:ext cx="2018413" cy="122328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E30A00-0F37-3285-8A7F-F872CC710637}"/>
                </a:ext>
              </a:extLst>
            </p:cNvPr>
            <p:cNvSpPr txBox="1"/>
            <p:nvPr/>
          </p:nvSpPr>
          <p:spPr>
            <a:xfrm>
              <a:off x="6514657" y="4933188"/>
              <a:ext cx="3589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Змея ползет к зайцу.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9691AB4-DC25-9223-C61F-D1A405643E04}"/>
              </a:ext>
            </a:extLst>
          </p:cNvPr>
          <p:cNvGrpSpPr/>
          <p:nvPr/>
        </p:nvGrpSpPr>
        <p:grpSpPr>
          <a:xfrm>
            <a:off x="6751767" y="2374250"/>
            <a:ext cx="3758022" cy="3787090"/>
            <a:chOff x="6408861" y="1458847"/>
            <a:chExt cx="3758022" cy="3787090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9CC3E71-1BBD-9B5A-22EB-19D5C27A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9961" b="94727" l="9961" r="89844">
                          <a14:foregroundMark x1="40234" y1="94238" x2="40234" y2="94238"/>
                          <a14:foregroundMark x1="57813" y1="92383" x2="57813" y2="92383"/>
                          <a14:foregroundMark x1="61523" y1="92871" x2="61523" y2="92871"/>
                          <a14:foregroundMark x1="52637" y1="94727" x2="55273" y2="939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7" t="26866" r="10674"/>
            <a:stretch/>
          </p:blipFill>
          <p:spPr>
            <a:xfrm>
              <a:off x="6731299" y="1458847"/>
              <a:ext cx="3413817" cy="329730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874582-2C77-B234-9B75-0801B71E6DAC}"/>
                </a:ext>
              </a:extLst>
            </p:cNvPr>
            <p:cNvSpPr txBox="1"/>
            <p:nvPr/>
          </p:nvSpPr>
          <p:spPr>
            <a:xfrm>
              <a:off x="6408861" y="4784272"/>
              <a:ext cx="3758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слушает музыку.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674B2335-2390-11EF-9DB8-67ABDFE3E3C5}"/>
              </a:ext>
            </a:extLst>
          </p:cNvPr>
          <p:cNvGrpSpPr/>
          <p:nvPr/>
        </p:nvGrpSpPr>
        <p:grpSpPr>
          <a:xfrm>
            <a:off x="6908309" y="1944122"/>
            <a:ext cx="3480074" cy="4292098"/>
            <a:chOff x="6559050" y="1056616"/>
            <a:chExt cx="3480074" cy="4292098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55C0BE2C-23D7-8DC8-6A58-07DCBAC7F3C6}"/>
                </a:ext>
              </a:extLst>
            </p:cNvPr>
            <p:cNvGrpSpPr/>
            <p:nvPr/>
          </p:nvGrpSpPr>
          <p:grpSpPr>
            <a:xfrm>
              <a:off x="7276427" y="1056616"/>
              <a:ext cx="2230198" cy="3844222"/>
              <a:chOff x="7291733" y="1162577"/>
              <a:chExt cx="2230198" cy="3844222"/>
            </a:xfrm>
          </p:grpSpPr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C4A3E608-B501-4E3C-4E83-3771753F5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1733" y="2831413"/>
                <a:ext cx="2175386" cy="2175386"/>
              </a:xfrm>
              <a:prstGeom prst="rect">
                <a:avLst/>
              </a:prstGeom>
            </p:spPr>
          </p:pic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E5F7DC3D-78B6-3E21-FE0F-4CF669576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977"/>
              <a:stretch/>
            </p:blipFill>
            <p:spPr>
              <a:xfrm>
                <a:off x="7418027" y="1162577"/>
                <a:ext cx="2103904" cy="1872959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F977CB3-87CD-1421-0842-3CA99479D640}"/>
                </a:ext>
              </a:extLst>
            </p:cNvPr>
            <p:cNvSpPr txBox="1"/>
            <p:nvPr/>
          </p:nvSpPr>
          <p:spPr>
            <a:xfrm>
              <a:off x="6559050" y="4887049"/>
              <a:ext cx="3480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 вазе стоит гвоздика.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46D771F-2BF3-F202-1F7E-AFCD268F0D0D}"/>
              </a:ext>
            </a:extLst>
          </p:cNvPr>
          <p:cNvGrpSpPr/>
          <p:nvPr/>
        </p:nvGrpSpPr>
        <p:grpSpPr>
          <a:xfrm>
            <a:off x="6826238" y="2026521"/>
            <a:ext cx="3564405" cy="4309761"/>
            <a:chOff x="6671371" y="1032930"/>
            <a:chExt cx="3564405" cy="4309761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0981CE6E-2B43-6457-58C5-57CB0523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788" y="2161999"/>
              <a:ext cx="2876988" cy="2876988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C20CEC1-74A9-D6B8-585C-13197441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210" y="1032930"/>
              <a:ext cx="2294524" cy="247102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8D917F5-BB4F-36D7-9161-44A17CD0495A}"/>
                </a:ext>
              </a:extLst>
            </p:cNvPr>
            <p:cNvSpPr txBox="1"/>
            <p:nvPr/>
          </p:nvSpPr>
          <p:spPr>
            <a:xfrm>
              <a:off x="6671371" y="4881026"/>
              <a:ext cx="3544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запускает змея.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7A0EEF1A-BDAB-B13C-BF14-C2C1104E22E7}"/>
              </a:ext>
            </a:extLst>
          </p:cNvPr>
          <p:cNvGrpSpPr/>
          <p:nvPr/>
        </p:nvGrpSpPr>
        <p:grpSpPr>
          <a:xfrm>
            <a:off x="6794546" y="2158959"/>
            <a:ext cx="3711904" cy="4184582"/>
            <a:chOff x="6598575" y="1398108"/>
            <a:chExt cx="3711904" cy="4184582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3A0C162-1371-8145-E9B4-544011D0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591" y="1398108"/>
              <a:ext cx="3234011" cy="3234011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138CD8BC-0FC9-6B24-5811-5DE63C45C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203" y="1904091"/>
              <a:ext cx="1847193" cy="184719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AE765FD-A84F-0423-2F72-E15DEAD482F7}"/>
                </a:ext>
              </a:extLst>
            </p:cNvPr>
            <p:cNvSpPr txBox="1"/>
            <p:nvPr/>
          </p:nvSpPr>
          <p:spPr>
            <a:xfrm>
              <a:off x="6598575" y="4751693"/>
              <a:ext cx="3711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Стрекоза сидит на занавеске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41BD27C-3095-EFDF-7766-2789D4C11F92}"/>
              </a:ext>
            </a:extLst>
          </p:cNvPr>
          <p:cNvGrpSpPr/>
          <p:nvPr/>
        </p:nvGrpSpPr>
        <p:grpSpPr>
          <a:xfrm>
            <a:off x="6739685" y="2287725"/>
            <a:ext cx="3758021" cy="3927050"/>
            <a:chOff x="4907233" y="1751207"/>
            <a:chExt cx="3481557" cy="3492163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371D5426-2FB8-9E34-5357-4B15A6954475}"/>
                </a:ext>
              </a:extLst>
            </p:cNvPr>
            <p:cNvGrpSpPr/>
            <p:nvPr/>
          </p:nvGrpSpPr>
          <p:grpSpPr>
            <a:xfrm>
              <a:off x="4907233" y="1751207"/>
              <a:ext cx="3481557" cy="3492163"/>
              <a:chOff x="6644711" y="2018315"/>
              <a:chExt cx="3481557" cy="3492163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B78EAA1C-3A7E-F207-E78D-336274CC2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4027" y="2018315"/>
                <a:ext cx="2655298" cy="2748401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0A8F25F-65AF-45F7-1675-6F088BCEC772}"/>
                  </a:ext>
                </a:extLst>
              </p:cNvPr>
              <p:cNvSpPr txBox="1"/>
              <p:nvPr/>
            </p:nvSpPr>
            <p:spPr>
              <a:xfrm>
                <a:off x="6644711" y="4771507"/>
                <a:ext cx="3481557" cy="738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Кузнечик сидит на арбузе.</a:t>
                </a:r>
              </a:p>
            </p:txBody>
          </p:sp>
        </p:grp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D24EBF08-99BF-F86B-6340-01FAAFA12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777" y="1755581"/>
              <a:ext cx="1081818" cy="1081818"/>
            </a:xfrm>
            <a:prstGeom prst="rect">
              <a:avLst/>
            </a:prstGeom>
          </p:spPr>
        </p:pic>
      </p:grpSp>
      <p:pic>
        <p:nvPicPr>
          <p:cNvPr id="87" name="Picture 2">
            <a:extLst>
              <a:ext uri="{FF2B5EF4-FFF2-40B4-BE49-F238E27FC236}">
                <a16:creationId xmlns:a16="http://schemas.microsoft.com/office/drawing/2014/main" id="{759D83C4-771C-D12A-C334-C6253568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43BC7F1-5E0B-3885-6CA9-27C3F663886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60888" y="71530"/>
            <a:ext cx="1127858" cy="104860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6A771BB8-D323-004D-1108-6A9277B511A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673792" y="2338370"/>
            <a:ext cx="3913971" cy="3920068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61459" y="2693346"/>
            <a:ext cx="3905249" cy="3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2024-08-08T08:50:33Z</dcterms:created>
  <dcterms:modified xsi:type="dcterms:W3CDTF">2024-08-09T09:57:14Z</dcterms:modified>
</cp:coreProperties>
</file>