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C38085E0-9AC0-4276-A1D6-0E6F314C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80" y="5064841"/>
            <a:ext cx="1429834" cy="14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2574" y="1593444"/>
            <a:ext cx="24479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2024-08-02T11:34:46Z</dcterms:created>
  <dcterms:modified xsi:type="dcterms:W3CDTF">2024-08-03T19:24:05Z</dcterms:modified>
</cp:coreProperties>
</file>