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7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384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3099BD-519E-4C8E-B66C-DD80EA9C3C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684DDBE2-2D17-4642-8362-E1FA099118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A8EE0F0-6A1A-4F6B-B60D-733F4B492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1FE3082-0579-4CD2-B16C-EB24B3E8D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68A9082-AA7D-4BA1-9F2B-151F9A3CF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75343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5B227C-F95A-4ACB-9DA6-1C56FF473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1BF361F-4CC8-4B72-838B-B3AB831B9E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7FFE65E-89A4-4281-B2E7-76A864C3E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19162D9-F636-41F5-B7EB-D3B148567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347F4C8-D7F7-486F-AC15-92F48DCE3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05542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1E3295B-B5F4-4D96-8922-6A2DBF045F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28A1A1C-7945-4630-9174-55C5B77B1A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BBABCB3-0BF4-4731-816C-25659E843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27100C0-9D9A-418C-9EF6-5BD7B2284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194B87A-3BE5-478F-9A02-66902AD30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429348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5B34C6-D1B2-47AC-91C0-6BEB224F5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B0A8AF5-B70A-4E50-A331-EB88DFE10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8A68936-F281-48DA-9C01-5BD91A6F2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99E01BB-242F-4A83-A1C8-BE4C86B92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59185E6-0664-4841-8742-EC6BC8CE1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57369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18C615-DB20-46A3-BF93-304C0BB71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D69BB9E-FC14-4713-8263-3876203F8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DD7667D-B644-4209-BA06-C8A0C96DE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0197A37-E0E8-44B0-8B50-E4F707576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43DB1C9-372C-4304-95EC-675D932A7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40709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26B1BF-3213-4FA1-95D5-AF093225A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D7FDD26-20B5-44DC-9444-61C0EF3AF3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349A462-3B34-4F16-860D-9862DB3157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831DAF6-2C6A-468B-AF5B-07AAACD83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F7EF3C3-CCAF-45DE-9CD1-A4B5786BC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3EFB144-2E63-4C70-A211-0311BAF6B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09820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6AD0C6-59FC-4D2A-9A89-1BDDC377E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3BF2271-B696-4B49-B767-BF2AA9F16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5A1490D-1D6B-41B3-AE1C-ED12A532FB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0232478-3ED1-411C-BF91-29A581F8D3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D3CAC7FF-E68D-4DB9-9E8C-CE99E9E92B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C6952DC1-CAB2-4AC5-A99B-140F5169E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84855ABB-027C-447A-83DD-BCF7780E7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30B4CDCF-E451-4AD8-88C3-6850258EC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09465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3FDF2D-6671-4B85-A9AB-C14BD8543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52E09FE6-CED8-46A9-861C-E61A6E094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A8EC05DF-32B3-4F00-8499-0C9424CC7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707157D-0F5F-49AA-B2C4-976EE4E3E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38229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662B3463-FC71-441E-ABF4-BF51506FA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A89A9EC8-C825-4E13-A1B7-522454559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CC068788-89D2-4307-807B-7942C96E1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39593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E0F662-DA6D-41AF-B94B-3B1696658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6393745-DCEA-4A52-8555-F2CC19B3C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C9FB143-24F5-4847-B71B-DDCFFD4DF6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94B63D6-8F57-4B06-91F3-1844341D5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C8ABE5E-4D9C-4643-826B-EF9DD57BD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08123C5-7579-4C42-8C2B-C460BADB8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39124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45530B-E705-44C9-9161-731622D1B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5424B06C-961B-4D05-B5D3-051C22CE19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DC4679C-52BB-4409-8B16-FD86BD7C76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0F44515-3FF0-4F32-AD1C-0CB846DD9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ECC66E2-8EDA-4053-9DC3-5A57BA610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0752FFA-0DA0-422D-BB78-F42DDB09C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236049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9D009EA-8D86-4BD8-A7A7-D0BFD32AF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AFD6782-8A27-4939-9D09-000953840F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A4BFD22-76A9-4410-BB7B-57FFEBD5F0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D0E0E6E-DC70-4BFF-8A1A-BD719D6FCF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12B88B9-0B5D-4213-8900-4DF8BDD132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83244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72807944-F045-4250-BC98-48D7213C55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50" y="-32924"/>
            <a:ext cx="12192000" cy="6923848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D6ED4EAB-F006-4441-BEE9-308B2B11AD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56139" y="1901725"/>
            <a:ext cx="3194031" cy="3194031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73049332-F61D-4838-BA1E-6A0E059412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9" y="196840"/>
            <a:ext cx="817671" cy="707571"/>
          </a:xfrm>
          <a:prstGeom prst="rect">
            <a:avLst/>
          </a:prstGeom>
        </p:spPr>
      </p:pic>
      <p:grpSp>
        <p:nvGrpSpPr>
          <p:cNvPr id="13" name="Групувати 12">
            <a:extLst>
              <a:ext uri="{FF2B5EF4-FFF2-40B4-BE49-F238E27FC236}">
                <a16:creationId xmlns:a16="http://schemas.microsoft.com/office/drawing/2014/main" id="{1F4514EE-240E-492D-B6B4-2038028A9CA5}"/>
              </a:ext>
            </a:extLst>
          </p:cNvPr>
          <p:cNvGrpSpPr/>
          <p:nvPr/>
        </p:nvGrpSpPr>
        <p:grpSpPr>
          <a:xfrm>
            <a:off x="3387515" y="63779"/>
            <a:ext cx="8425543" cy="6367701"/>
            <a:chOff x="3108976" y="269571"/>
            <a:chExt cx="8425543" cy="6367701"/>
          </a:xfrm>
        </p:grpSpPr>
        <p:grpSp>
          <p:nvGrpSpPr>
            <p:cNvPr id="10" name="Групувати 9">
              <a:extLst>
                <a:ext uri="{FF2B5EF4-FFF2-40B4-BE49-F238E27FC236}">
                  <a16:creationId xmlns:a16="http://schemas.microsoft.com/office/drawing/2014/main" id="{375EAC17-5F3E-4BD1-8E19-FAC9883E9CC5}"/>
                </a:ext>
              </a:extLst>
            </p:cNvPr>
            <p:cNvGrpSpPr/>
            <p:nvPr/>
          </p:nvGrpSpPr>
          <p:grpSpPr>
            <a:xfrm>
              <a:off x="3108976" y="269571"/>
              <a:ext cx="8425543" cy="6367701"/>
              <a:chOff x="-2598909" y="-3531137"/>
              <a:chExt cx="8425543" cy="6367701"/>
            </a:xfrm>
          </p:grpSpPr>
          <p:grpSp>
            <p:nvGrpSpPr>
              <p:cNvPr id="38" name="Групувати 37">
                <a:extLst>
                  <a:ext uri="{FF2B5EF4-FFF2-40B4-BE49-F238E27FC236}">
                    <a16:creationId xmlns:a16="http://schemas.microsoft.com/office/drawing/2014/main" id="{CED096D0-69DF-4AA6-8877-BA665FAD52BF}"/>
                  </a:ext>
                </a:extLst>
              </p:cNvPr>
              <p:cNvGrpSpPr/>
              <p:nvPr/>
            </p:nvGrpSpPr>
            <p:grpSpPr>
              <a:xfrm>
                <a:off x="-2598909" y="-3531137"/>
                <a:ext cx="8425543" cy="6367701"/>
                <a:chOff x="3447594" y="5671637"/>
                <a:chExt cx="8425543" cy="6367701"/>
              </a:xfrm>
            </p:grpSpPr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64A2719E-A7E0-4A5F-A819-64FB1A7D5320}"/>
                    </a:ext>
                  </a:extLst>
                </p:cNvPr>
                <p:cNvSpPr txBox="1"/>
                <p:nvPr/>
              </p:nvSpPr>
              <p:spPr>
                <a:xfrm>
                  <a:off x="3447594" y="5671637"/>
                  <a:ext cx="8425543" cy="6367701"/>
                </a:xfrm>
                <a:custGeom>
                  <a:avLst/>
                  <a:gdLst>
                    <a:gd name="connsiteX0" fmla="*/ 0 w 8425543"/>
                    <a:gd name="connsiteY0" fmla="*/ 1061305 h 6367701"/>
                    <a:gd name="connsiteX1" fmla="*/ 1061305 w 8425543"/>
                    <a:gd name="connsiteY1" fmla="*/ 0 h 6367701"/>
                    <a:gd name="connsiteX2" fmla="*/ 1502510 w 8425543"/>
                    <a:gd name="connsiteY2" fmla="*/ 0 h 6367701"/>
                    <a:gd name="connsiteX3" fmla="*/ 2006745 w 8425543"/>
                    <a:gd name="connsiteY3" fmla="*/ 0 h 6367701"/>
                    <a:gd name="connsiteX4" fmla="*/ 2447950 w 8425543"/>
                    <a:gd name="connsiteY4" fmla="*/ 0 h 6367701"/>
                    <a:gd name="connsiteX5" fmla="*/ 2889156 w 8425543"/>
                    <a:gd name="connsiteY5" fmla="*/ 0 h 6367701"/>
                    <a:gd name="connsiteX6" fmla="*/ 3645508 w 8425543"/>
                    <a:gd name="connsiteY6" fmla="*/ 0 h 6367701"/>
                    <a:gd name="connsiteX7" fmla="*/ 4149742 w 8425543"/>
                    <a:gd name="connsiteY7" fmla="*/ 0 h 6367701"/>
                    <a:gd name="connsiteX8" fmla="*/ 4843065 w 8425543"/>
                    <a:gd name="connsiteY8" fmla="*/ 0 h 6367701"/>
                    <a:gd name="connsiteX9" fmla="*/ 5347299 w 8425543"/>
                    <a:gd name="connsiteY9" fmla="*/ 0 h 6367701"/>
                    <a:gd name="connsiteX10" fmla="*/ 5914563 w 8425543"/>
                    <a:gd name="connsiteY10" fmla="*/ 0 h 6367701"/>
                    <a:gd name="connsiteX11" fmla="*/ 6481827 w 8425543"/>
                    <a:gd name="connsiteY11" fmla="*/ 0 h 6367701"/>
                    <a:gd name="connsiteX12" fmla="*/ 7364238 w 8425543"/>
                    <a:gd name="connsiteY12" fmla="*/ 0 h 6367701"/>
                    <a:gd name="connsiteX13" fmla="*/ 8425543 w 8425543"/>
                    <a:gd name="connsiteY13" fmla="*/ 1061305 h 6367701"/>
                    <a:gd name="connsiteX14" fmla="*/ 8425543 w 8425543"/>
                    <a:gd name="connsiteY14" fmla="*/ 1667747 h 6367701"/>
                    <a:gd name="connsiteX15" fmla="*/ 8425543 w 8425543"/>
                    <a:gd name="connsiteY15" fmla="*/ 2274188 h 6367701"/>
                    <a:gd name="connsiteX16" fmla="*/ 8425543 w 8425543"/>
                    <a:gd name="connsiteY16" fmla="*/ 2923081 h 6367701"/>
                    <a:gd name="connsiteX17" fmla="*/ 8425543 w 8425543"/>
                    <a:gd name="connsiteY17" fmla="*/ 3487071 h 6367701"/>
                    <a:gd name="connsiteX18" fmla="*/ 8425543 w 8425543"/>
                    <a:gd name="connsiteY18" fmla="*/ 4051062 h 6367701"/>
                    <a:gd name="connsiteX19" fmla="*/ 8425543 w 8425543"/>
                    <a:gd name="connsiteY19" fmla="*/ 4615053 h 6367701"/>
                    <a:gd name="connsiteX20" fmla="*/ 8425543 w 8425543"/>
                    <a:gd name="connsiteY20" fmla="*/ 5306396 h 6367701"/>
                    <a:gd name="connsiteX21" fmla="*/ 7364238 w 8425543"/>
                    <a:gd name="connsiteY21" fmla="*/ 6367701 h 6367701"/>
                    <a:gd name="connsiteX22" fmla="*/ 6733945 w 8425543"/>
                    <a:gd name="connsiteY22" fmla="*/ 6367701 h 6367701"/>
                    <a:gd name="connsiteX23" fmla="*/ 6040622 w 8425543"/>
                    <a:gd name="connsiteY23" fmla="*/ 6367701 h 6367701"/>
                    <a:gd name="connsiteX24" fmla="*/ 5347299 w 8425543"/>
                    <a:gd name="connsiteY24" fmla="*/ 6367701 h 6367701"/>
                    <a:gd name="connsiteX25" fmla="*/ 4590947 w 8425543"/>
                    <a:gd name="connsiteY25" fmla="*/ 6367701 h 6367701"/>
                    <a:gd name="connsiteX26" fmla="*/ 4086713 w 8425543"/>
                    <a:gd name="connsiteY26" fmla="*/ 6367701 h 6367701"/>
                    <a:gd name="connsiteX27" fmla="*/ 3456420 w 8425543"/>
                    <a:gd name="connsiteY27" fmla="*/ 6367701 h 6367701"/>
                    <a:gd name="connsiteX28" fmla="*/ 2826126 w 8425543"/>
                    <a:gd name="connsiteY28" fmla="*/ 6367701 h 6367701"/>
                    <a:gd name="connsiteX29" fmla="*/ 2321892 w 8425543"/>
                    <a:gd name="connsiteY29" fmla="*/ 6367701 h 6367701"/>
                    <a:gd name="connsiteX30" fmla="*/ 1061305 w 8425543"/>
                    <a:gd name="connsiteY30" fmla="*/ 6367701 h 6367701"/>
                    <a:gd name="connsiteX31" fmla="*/ 0 w 8425543"/>
                    <a:gd name="connsiteY31" fmla="*/ 5306396 h 6367701"/>
                    <a:gd name="connsiteX32" fmla="*/ 0 w 8425543"/>
                    <a:gd name="connsiteY32" fmla="*/ 4615053 h 6367701"/>
                    <a:gd name="connsiteX33" fmla="*/ 0 w 8425543"/>
                    <a:gd name="connsiteY33" fmla="*/ 4093513 h 6367701"/>
                    <a:gd name="connsiteX34" fmla="*/ 0 w 8425543"/>
                    <a:gd name="connsiteY34" fmla="*/ 3487071 h 6367701"/>
                    <a:gd name="connsiteX35" fmla="*/ 0 w 8425543"/>
                    <a:gd name="connsiteY35" fmla="*/ 3007982 h 6367701"/>
                    <a:gd name="connsiteX36" fmla="*/ 0 w 8425543"/>
                    <a:gd name="connsiteY36" fmla="*/ 2359090 h 6367701"/>
                    <a:gd name="connsiteX37" fmla="*/ 0 w 8425543"/>
                    <a:gd name="connsiteY37" fmla="*/ 1752648 h 6367701"/>
                    <a:gd name="connsiteX38" fmla="*/ 0 w 8425543"/>
                    <a:gd name="connsiteY38" fmla="*/ 1061305 h 63677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8425543" h="6367701" fill="none" extrusionOk="0">
                      <a:moveTo>
                        <a:pt x="0" y="1061305"/>
                      </a:moveTo>
                      <a:cubicBezTo>
                        <a:pt x="-8115" y="518511"/>
                        <a:pt x="381141" y="65167"/>
                        <a:pt x="1061305" y="0"/>
                      </a:cubicBezTo>
                      <a:cubicBezTo>
                        <a:pt x="1216128" y="16459"/>
                        <a:pt x="1328350" y="12228"/>
                        <a:pt x="1502510" y="0"/>
                      </a:cubicBezTo>
                      <a:cubicBezTo>
                        <a:pt x="1676671" y="-12228"/>
                        <a:pt x="1883832" y="-21697"/>
                        <a:pt x="2006745" y="0"/>
                      </a:cubicBezTo>
                      <a:cubicBezTo>
                        <a:pt x="2129659" y="21697"/>
                        <a:pt x="2321601" y="13702"/>
                        <a:pt x="2447950" y="0"/>
                      </a:cubicBezTo>
                      <a:cubicBezTo>
                        <a:pt x="2574300" y="-13702"/>
                        <a:pt x="2674928" y="12723"/>
                        <a:pt x="2889156" y="0"/>
                      </a:cubicBezTo>
                      <a:cubicBezTo>
                        <a:pt x="3103384" y="-12723"/>
                        <a:pt x="3392393" y="31539"/>
                        <a:pt x="3645508" y="0"/>
                      </a:cubicBezTo>
                      <a:cubicBezTo>
                        <a:pt x="3898623" y="-31539"/>
                        <a:pt x="3933253" y="-13179"/>
                        <a:pt x="4149742" y="0"/>
                      </a:cubicBezTo>
                      <a:cubicBezTo>
                        <a:pt x="4366231" y="13179"/>
                        <a:pt x="4686246" y="6489"/>
                        <a:pt x="4843065" y="0"/>
                      </a:cubicBezTo>
                      <a:cubicBezTo>
                        <a:pt x="4999884" y="-6489"/>
                        <a:pt x="5142710" y="-15850"/>
                        <a:pt x="5347299" y="0"/>
                      </a:cubicBezTo>
                      <a:cubicBezTo>
                        <a:pt x="5551888" y="15850"/>
                        <a:pt x="5755336" y="-25290"/>
                        <a:pt x="5914563" y="0"/>
                      </a:cubicBezTo>
                      <a:cubicBezTo>
                        <a:pt x="6073790" y="25290"/>
                        <a:pt x="6352186" y="27338"/>
                        <a:pt x="6481827" y="0"/>
                      </a:cubicBezTo>
                      <a:cubicBezTo>
                        <a:pt x="6611468" y="-27338"/>
                        <a:pt x="7055374" y="-7487"/>
                        <a:pt x="7364238" y="0"/>
                      </a:cubicBezTo>
                      <a:cubicBezTo>
                        <a:pt x="7826831" y="51079"/>
                        <a:pt x="8419477" y="516715"/>
                        <a:pt x="8425543" y="1061305"/>
                      </a:cubicBezTo>
                      <a:cubicBezTo>
                        <a:pt x="8418004" y="1224351"/>
                        <a:pt x="8438126" y="1534493"/>
                        <a:pt x="8425543" y="1667747"/>
                      </a:cubicBezTo>
                      <a:cubicBezTo>
                        <a:pt x="8412960" y="1801001"/>
                        <a:pt x="8428692" y="2095049"/>
                        <a:pt x="8425543" y="2274188"/>
                      </a:cubicBezTo>
                      <a:cubicBezTo>
                        <a:pt x="8422394" y="2453327"/>
                        <a:pt x="8445821" y="2642283"/>
                        <a:pt x="8425543" y="2923081"/>
                      </a:cubicBezTo>
                      <a:cubicBezTo>
                        <a:pt x="8405265" y="3203879"/>
                        <a:pt x="8426384" y="3213598"/>
                        <a:pt x="8425543" y="3487071"/>
                      </a:cubicBezTo>
                      <a:cubicBezTo>
                        <a:pt x="8424703" y="3760544"/>
                        <a:pt x="8417593" y="3872989"/>
                        <a:pt x="8425543" y="4051062"/>
                      </a:cubicBezTo>
                      <a:cubicBezTo>
                        <a:pt x="8433493" y="4229135"/>
                        <a:pt x="8448927" y="4404123"/>
                        <a:pt x="8425543" y="4615053"/>
                      </a:cubicBezTo>
                      <a:cubicBezTo>
                        <a:pt x="8402159" y="4825983"/>
                        <a:pt x="8444493" y="4996849"/>
                        <a:pt x="8425543" y="5306396"/>
                      </a:cubicBezTo>
                      <a:cubicBezTo>
                        <a:pt x="8445277" y="5878880"/>
                        <a:pt x="7987990" y="6358332"/>
                        <a:pt x="7364238" y="6367701"/>
                      </a:cubicBezTo>
                      <a:cubicBezTo>
                        <a:pt x="7221586" y="6393310"/>
                        <a:pt x="6999295" y="6385233"/>
                        <a:pt x="6733945" y="6367701"/>
                      </a:cubicBezTo>
                      <a:cubicBezTo>
                        <a:pt x="6468595" y="6350169"/>
                        <a:pt x="6216024" y="6347923"/>
                        <a:pt x="6040622" y="6367701"/>
                      </a:cubicBezTo>
                      <a:cubicBezTo>
                        <a:pt x="5865220" y="6387479"/>
                        <a:pt x="5645653" y="6391399"/>
                        <a:pt x="5347299" y="6367701"/>
                      </a:cubicBezTo>
                      <a:cubicBezTo>
                        <a:pt x="5048945" y="6344003"/>
                        <a:pt x="4968713" y="6342589"/>
                        <a:pt x="4590947" y="6367701"/>
                      </a:cubicBezTo>
                      <a:cubicBezTo>
                        <a:pt x="4213181" y="6392813"/>
                        <a:pt x="4321316" y="6358174"/>
                        <a:pt x="4086713" y="6367701"/>
                      </a:cubicBezTo>
                      <a:cubicBezTo>
                        <a:pt x="3852110" y="6377228"/>
                        <a:pt x="3606070" y="6375410"/>
                        <a:pt x="3456420" y="6367701"/>
                      </a:cubicBezTo>
                      <a:cubicBezTo>
                        <a:pt x="3306770" y="6359992"/>
                        <a:pt x="2982210" y="6350239"/>
                        <a:pt x="2826126" y="6367701"/>
                      </a:cubicBezTo>
                      <a:cubicBezTo>
                        <a:pt x="2670042" y="6385163"/>
                        <a:pt x="2550881" y="6362733"/>
                        <a:pt x="2321892" y="6367701"/>
                      </a:cubicBezTo>
                      <a:cubicBezTo>
                        <a:pt x="2092903" y="6372669"/>
                        <a:pt x="1686497" y="6332176"/>
                        <a:pt x="1061305" y="6367701"/>
                      </a:cubicBezTo>
                      <a:cubicBezTo>
                        <a:pt x="427830" y="6444607"/>
                        <a:pt x="-32086" y="5761854"/>
                        <a:pt x="0" y="5306396"/>
                      </a:cubicBezTo>
                      <a:cubicBezTo>
                        <a:pt x="26161" y="5016743"/>
                        <a:pt x="-16385" y="4949797"/>
                        <a:pt x="0" y="4615053"/>
                      </a:cubicBezTo>
                      <a:cubicBezTo>
                        <a:pt x="16385" y="4280309"/>
                        <a:pt x="-2655" y="4217382"/>
                        <a:pt x="0" y="4093513"/>
                      </a:cubicBezTo>
                      <a:cubicBezTo>
                        <a:pt x="2655" y="3969644"/>
                        <a:pt x="27295" y="3692779"/>
                        <a:pt x="0" y="3487071"/>
                      </a:cubicBezTo>
                      <a:cubicBezTo>
                        <a:pt x="-27295" y="3281363"/>
                        <a:pt x="22065" y="3154665"/>
                        <a:pt x="0" y="3007982"/>
                      </a:cubicBezTo>
                      <a:cubicBezTo>
                        <a:pt x="-22065" y="2861299"/>
                        <a:pt x="23729" y="2645338"/>
                        <a:pt x="0" y="2359090"/>
                      </a:cubicBezTo>
                      <a:cubicBezTo>
                        <a:pt x="-23729" y="2072842"/>
                        <a:pt x="-2569" y="1906197"/>
                        <a:pt x="0" y="1752648"/>
                      </a:cubicBezTo>
                      <a:cubicBezTo>
                        <a:pt x="2569" y="1599099"/>
                        <a:pt x="-9105" y="1205032"/>
                        <a:pt x="0" y="1061305"/>
                      </a:cubicBezTo>
                      <a:close/>
                    </a:path>
                    <a:path w="8425543" h="6367701" stroke="0" extrusionOk="0">
                      <a:moveTo>
                        <a:pt x="0" y="1061305"/>
                      </a:moveTo>
                      <a:cubicBezTo>
                        <a:pt x="58076" y="416266"/>
                        <a:pt x="522369" y="-74295"/>
                        <a:pt x="1061305" y="0"/>
                      </a:cubicBezTo>
                      <a:cubicBezTo>
                        <a:pt x="1277487" y="-13261"/>
                        <a:pt x="1407666" y="-7048"/>
                        <a:pt x="1628569" y="0"/>
                      </a:cubicBezTo>
                      <a:cubicBezTo>
                        <a:pt x="1849472" y="7048"/>
                        <a:pt x="2000310" y="-85"/>
                        <a:pt x="2132804" y="0"/>
                      </a:cubicBezTo>
                      <a:cubicBezTo>
                        <a:pt x="2265298" y="85"/>
                        <a:pt x="2399514" y="9324"/>
                        <a:pt x="2574009" y="0"/>
                      </a:cubicBezTo>
                      <a:cubicBezTo>
                        <a:pt x="2748504" y="-9324"/>
                        <a:pt x="2971378" y="-27160"/>
                        <a:pt x="3330361" y="0"/>
                      </a:cubicBezTo>
                      <a:cubicBezTo>
                        <a:pt x="3689344" y="27160"/>
                        <a:pt x="3741120" y="-1746"/>
                        <a:pt x="3960654" y="0"/>
                      </a:cubicBezTo>
                      <a:cubicBezTo>
                        <a:pt x="4180188" y="1746"/>
                        <a:pt x="4296167" y="-6055"/>
                        <a:pt x="4401859" y="0"/>
                      </a:cubicBezTo>
                      <a:cubicBezTo>
                        <a:pt x="4507552" y="6055"/>
                        <a:pt x="4848732" y="29843"/>
                        <a:pt x="5032153" y="0"/>
                      </a:cubicBezTo>
                      <a:cubicBezTo>
                        <a:pt x="5215574" y="-29843"/>
                        <a:pt x="5344715" y="12811"/>
                        <a:pt x="5599417" y="0"/>
                      </a:cubicBezTo>
                      <a:cubicBezTo>
                        <a:pt x="5854119" y="-12811"/>
                        <a:pt x="5999141" y="-13062"/>
                        <a:pt x="6355769" y="0"/>
                      </a:cubicBezTo>
                      <a:cubicBezTo>
                        <a:pt x="6712397" y="13062"/>
                        <a:pt x="7017920" y="-32463"/>
                        <a:pt x="7364238" y="0"/>
                      </a:cubicBezTo>
                      <a:cubicBezTo>
                        <a:pt x="7826461" y="4387"/>
                        <a:pt x="8345646" y="468678"/>
                        <a:pt x="8425543" y="1061305"/>
                      </a:cubicBezTo>
                      <a:cubicBezTo>
                        <a:pt x="8438550" y="1244656"/>
                        <a:pt x="8408264" y="1373089"/>
                        <a:pt x="8425543" y="1625296"/>
                      </a:cubicBezTo>
                      <a:cubicBezTo>
                        <a:pt x="8442822" y="1877503"/>
                        <a:pt x="8447245" y="1916073"/>
                        <a:pt x="8425543" y="2104385"/>
                      </a:cubicBezTo>
                      <a:cubicBezTo>
                        <a:pt x="8403841" y="2292697"/>
                        <a:pt x="8395690" y="2501925"/>
                        <a:pt x="8425543" y="2795728"/>
                      </a:cubicBezTo>
                      <a:cubicBezTo>
                        <a:pt x="8455396" y="3089531"/>
                        <a:pt x="8418282" y="3082253"/>
                        <a:pt x="8425543" y="3359719"/>
                      </a:cubicBezTo>
                      <a:cubicBezTo>
                        <a:pt x="8432804" y="3637185"/>
                        <a:pt x="8423382" y="3709428"/>
                        <a:pt x="8425543" y="4008611"/>
                      </a:cubicBezTo>
                      <a:cubicBezTo>
                        <a:pt x="8427704" y="4307794"/>
                        <a:pt x="8433411" y="4398347"/>
                        <a:pt x="8425543" y="4699954"/>
                      </a:cubicBezTo>
                      <a:cubicBezTo>
                        <a:pt x="8417675" y="5001561"/>
                        <a:pt x="8410613" y="5040231"/>
                        <a:pt x="8425543" y="5306396"/>
                      </a:cubicBezTo>
                      <a:cubicBezTo>
                        <a:pt x="8436513" y="5775607"/>
                        <a:pt x="7929776" y="6324539"/>
                        <a:pt x="7364238" y="6367701"/>
                      </a:cubicBezTo>
                      <a:cubicBezTo>
                        <a:pt x="7270100" y="6385499"/>
                        <a:pt x="7075612" y="6381245"/>
                        <a:pt x="6923033" y="6367701"/>
                      </a:cubicBezTo>
                      <a:cubicBezTo>
                        <a:pt x="6770455" y="6354157"/>
                        <a:pt x="6574000" y="6371824"/>
                        <a:pt x="6481827" y="6367701"/>
                      </a:cubicBezTo>
                      <a:cubicBezTo>
                        <a:pt x="6389654" y="6363578"/>
                        <a:pt x="6146566" y="6358033"/>
                        <a:pt x="6040622" y="6367701"/>
                      </a:cubicBezTo>
                      <a:cubicBezTo>
                        <a:pt x="5934678" y="6377369"/>
                        <a:pt x="5594387" y="6364903"/>
                        <a:pt x="5410329" y="6367701"/>
                      </a:cubicBezTo>
                      <a:cubicBezTo>
                        <a:pt x="5226271" y="6370499"/>
                        <a:pt x="4980275" y="6361060"/>
                        <a:pt x="4780035" y="6367701"/>
                      </a:cubicBezTo>
                      <a:cubicBezTo>
                        <a:pt x="4579795" y="6374342"/>
                        <a:pt x="4547660" y="6363331"/>
                        <a:pt x="4338830" y="6367701"/>
                      </a:cubicBezTo>
                      <a:cubicBezTo>
                        <a:pt x="4130001" y="6372071"/>
                        <a:pt x="3987756" y="6339983"/>
                        <a:pt x="3708537" y="6367701"/>
                      </a:cubicBezTo>
                      <a:cubicBezTo>
                        <a:pt x="3429318" y="6395419"/>
                        <a:pt x="3482871" y="6370035"/>
                        <a:pt x="3267332" y="6367701"/>
                      </a:cubicBezTo>
                      <a:cubicBezTo>
                        <a:pt x="3051793" y="6365367"/>
                        <a:pt x="2746340" y="6348733"/>
                        <a:pt x="2510980" y="6367701"/>
                      </a:cubicBezTo>
                      <a:cubicBezTo>
                        <a:pt x="2275620" y="6386669"/>
                        <a:pt x="2230210" y="6349809"/>
                        <a:pt x="2069774" y="6367701"/>
                      </a:cubicBezTo>
                      <a:cubicBezTo>
                        <a:pt x="1909338" y="6385593"/>
                        <a:pt x="1539803" y="6365631"/>
                        <a:pt x="1061305" y="6367701"/>
                      </a:cubicBezTo>
                      <a:cubicBezTo>
                        <a:pt x="487237" y="6374688"/>
                        <a:pt x="-79502" y="5781537"/>
                        <a:pt x="0" y="5306396"/>
                      </a:cubicBezTo>
                      <a:cubicBezTo>
                        <a:pt x="-24757" y="5059429"/>
                        <a:pt x="-16908" y="4967593"/>
                        <a:pt x="0" y="4784856"/>
                      </a:cubicBezTo>
                      <a:cubicBezTo>
                        <a:pt x="16908" y="4602119"/>
                        <a:pt x="9471" y="4457354"/>
                        <a:pt x="0" y="4178415"/>
                      </a:cubicBezTo>
                      <a:cubicBezTo>
                        <a:pt x="-9471" y="3899476"/>
                        <a:pt x="-8593" y="3734026"/>
                        <a:pt x="0" y="3614424"/>
                      </a:cubicBezTo>
                      <a:cubicBezTo>
                        <a:pt x="8593" y="3494822"/>
                        <a:pt x="10054" y="3245090"/>
                        <a:pt x="0" y="3135335"/>
                      </a:cubicBezTo>
                      <a:cubicBezTo>
                        <a:pt x="-10054" y="3025580"/>
                        <a:pt x="9350" y="2774556"/>
                        <a:pt x="0" y="2486443"/>
                      </a:cubicBezTo>
                      <a:cubicBezTo>
                        <a:pt x="-9350" y="2198330"/>
                        <a:pt x="27237" y="2050392"/>
                        <a:pt x="0" y="1922452"/>
                      </a:cubicBezTo>
                      <a:cubicBezTo>
                        <a:pt x="-27237" y="1794512"/>
                        <a:pt x="39789" y="1265637"/>
                        <a:pt x="0" y="1061305"/>
                      </a:cubicBezTo>
                      <a:close/>
                    </a:path>
                  </a:pathLst>
                </a:custGeom>
                <a:solidFill>
                  <a:schemeClr val="bg1">
                    <a:alpha val="73000"/>
                  </a:schemeClr>
                </a:solidFill>
                <a:ln>
                  <a:solidFill>
                    <a:schemeClr val="tx1"/>
                  </a:solidFill>
                  <a:prstDash val="lgDashDot"/>
                  <a:extLst>
                    <a:ext uri="{C807C97D-BFC1-408E-A445-0C87EB9F89A2}">
                      <ask:lineSketchStyleProps xmlns:ask="http://schemas.microsoft.com/office/drawing/2018/sketchyshapes" sd="69115162">
                        <a:prstGeom prst="round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txBody>
                <a:bodyPr wrap="square">
                  <a:spAutoFit/>
                </a:bodyPr>
                <a:lstStyle/>
                <a:p>
                  <a:pPr algn="just"/>
                  <a:r>
                    <a:rPr lang="ru-RU" sz="4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Как сожму я кулачок, </a:t>
                  </a:r>
                  <a:r>
                    <a:rPr lang="ru-RU" sz="4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effectLst/>
                      <a:latin typeface="Garamond" panose="02020404030301010803" pitchFamily="18" charset="0"/>
                      <a:cs typeface="Cavolini" panose="03000502040302020204" pitchFamily="66" charset="0"/>
                    </a:rPr>
                    <a:t>.</a:t>
                  </a:r>
                </a:p>
                <a:p>
                  <a:pPr algn="just"/>
                  <a:r>
                    <a:rPr lang="ru-RU" sz="24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(сжать руки в кулачки)</a:t>
                  </a:r>
                </a:p>
                <a:p>
                  <a:pPr algn="just"/>
                  <a:endParaRPr lang="ru-RU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aramond" panose="02020404030301010803" pitchFamily="18" charset="0"/>
                    <a:cs typeface="Cavolini" panose="03000502040302020204" pitchFamily="66" charset="0"/>
                  </a:endParaRPr>
                </a:p>
                <a:p>
                  <a:pPr algn="just"/>
                  <a:r>
                    <a:rPr lang="ru-RU" sz="4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Да поставлю на бочок,</a:t>
                  </a:r>
                </a:p>
                <a:p>
                  <a:pPr algn="just"/>
                  <a:r>
                    <a:rPr lang="ru-RU" sz="24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(поставить кулачки большими пальцами вверх)</a:t>
                  </a:r>
                </a:p>
                <a:p>
                  <a:pPr algn="just"/>
                  <a:endParaRPr lang="ru-RU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aramond" panose="02020404030301010803" pitchFamily="18" charset="0"/>
                    <a:cs typeface="Cavolini" panose="03000502040302020204" pitchFamily="66" charset="0"/>
                  </a:endParaRPr>
                </a:p>
                <a:p>
                  <a:pPr algn="just"/>
                  <a:r>
                    <a:rPr lang="ru-RU" sz="4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Разожму ладошку,</a:t>
                  </a:r>
                </a:p>
                <a:p>
                  <a:pPr algn="just"/>
                  <a:r>
                    <a:rPr lang="ru-RU" sz="24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(распрямить кисть)</a:t>
                  </a:r>
                </a:p>
                <a:p>
                  <a:pPr algn="just"/>
                  <a:endParaRPr lang="ru-RU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Garamond" panose="02020404030301010803" pitchFamily="18" charset="0"/>
                    <a:cs typeface="Cavolini" panose="03000502040302020204" pitchFamily="66" charset="0"/>
                  </a:endParaRPr>
                </a:p>
                <a:p>
                  <a:pPr algn="just"/>
                  <a:r>
                    <a:rPr lang="ru-RU" sz="4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effectLst/>
                      <a:latin typeface="Garamond" panose="02020404030301010803" pitchFamily="18" charset="0"/>
                      <a:cs typeface="Cavolini" panose="03000502040302020204" pitchFamily="66" charset="0"/>
                    </a:rPr>
                    <a:t>Положу на ножку.</a:t>
                  </a:r>
                </a:p>
                <a:p>
                  <a:pPr algn="just"/>
                  <a:r>
                    <a:rPr lang="ru-RU" sz="24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 (положить руку на колено ладонью вверх)</a:t>
                  </a:r>
                </a:p>
              </p:txBody>
            </p:sp>
            <p:pic>
              <p:nvPicPr>
                <p:cNvPr id="41" name="Рисунок 40">
                  <a:extLst>
                    <a:ext uri="{FF2B5EF4-FFF2-40B4-BE49-F238E27FC236}">
                      <a16:creationId xmlns:a16="http://schemas.microsoft.com/office/drawing/2014/main" id="{7E930618-191B-48BB-B856-8ADD0FA9298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400055" flipH="1">
                  <a:off x="10487640" y="6358678"/>
                  <a:ext cx="864651" cy="971530"/>
                </a:xfrm>
                <a:prstGeom prst="rect">
                  <a:avLst/>
                </a:prstGeom>
              </p:spPr>
            </p:pic>
            <p:pic>
              <p:nvPicPr>
                <p:cNvPr id="40" name="Рисунок 39">
                  <a:extLst>
                    <a:ext uri="{FF2B5EF4-FFF2-40B4-BE49-F238E27FC236}">
                      <a16:creationId xmlns:a16="http://schemas.microsoft.com/office/drawing/2014/main" id="{111B2FB6-F097-4EBB-8B95-C3E3FA29D0A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1220860">
                  <a:off x="9748733" y="6336175"/>
                  <a:ext cx="904708" cy="1016538"/>
                </a:xfrm>
                <a:prstGeom prst="rect">
                  <a:avLst/>
                </a:prstGeom>
              </p:spPr>
            </p:pic>
          </p:grpSp>
          <p:pic>
            <p:nvPicPr>
              <p:cNvPr id="55" name="Рисунок 54">
                <a:extLst>
                  <a:ext uri="{FF2B5EF4-FFF2-40B4-BE49-F238E27FC236}">
                    <a16:creationId xmlns:a16="http://schemas.microsoft.com/office/drawing/2014/main" id="{40CDAAC9-CF06-42E0-88F4-D73B0480E4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649036" y="-1587529"/>
                <a:ext cx="1124786" cy="1124786"/>
              </a:xfrm>
              <a:prstGeom prst="rect">
                <a:avLst/>
              </a:prstGeom>
              <a:ln>
                <a:noFill/>
                <a:prstDash val="lgDashDot"/>
              </a:ln>
            </p:spPr>
          </p:pic>
          <p:pic>
            <p:nvPicPr>
              <p:cNvPr id="56" name="Рисунок 55">
                <a:extLst>
                  <a:ext uri="{FF2B5EF4-FFF2-40B4-BE49-F238E27FC236}">
                    <a16:creationId xmlns:a16="http://schemas.microsoft.com/office/drawing/2014/main" id="{73689711-158A-4DD7-987A-25A3580F32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402202" y="-1600284"/>
                <a:ext cx="1124786" cy="1124786"/>
              </a:xfrm>
              <a:prstGeom prst="rect">
                <a:avLst/>
              </a:prstGeom>
              <a:ln>
                <a:noFill/>
                <a:prstDash val="lgDashDot"/>
              </a:ln>
            </p:spPr>
          </p:pic>
          <p:pic>
            <p:nvPicPr>
              <p:cNvPr id="9" name="Рисунок 8">
                <a:extLst>
                  <a:ext uri="{FF2B5EF4-FFF2-40B4-BE49-F238E27FC236}">
                    <a16:creationId xmlns:a16="http://schemas.microsoft.com/office/drawing/2014/main" id="{148A4B26-153E-49F4-A18B-FA31485B16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06269" y="77891"/>
                <a:ext cx="1137836" cy="1137836"/>
              </a:xfrm>
              <a:prstGeom prst="rect">
                <a:avLst/>
              </a:prstGeom>
            </p:spPr>
          </p:pic>
          <p:pic>
            <p:nvPicPr>
              <p:cNvPr id="57" name="Рисунок 56">
                <a:extLst>
                  <a:ext uri="{FF2B5EF4-FFF2-40B4-BE49-F238E27FC236}">
                    <a16:creationId xmlns:a16="http://schemas.microsoft.com/office/drawing/2014/main" id="{CEBE9BB2-EE3B-458F-8FFF-BC70611D2E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459086" y="77891"/>
                <a:ext cx="1137836" cy="1137836"/>
              </a:xfrm>
              <a:prstGeom prst="rect">
                <a:avLst/>
              </a:prstGeom>
            </p:spPr>
          </p:pic>
        </p:grpSp>
        <p:pic>
          <p:nvPicPr>
            <p:cNvPr id="63" name="Рисунок 62">
              <a:extLst>
                <a:ext uri="{FF2B5EF4-FFF2-40B4-BE49-F238E27FC236}">
                  <a16:creationId xmlns:a16="http://schemas.microsoft.com/office/drawing/2014/main" id="{B1DB790F-48D1-4261-A633-517C0C5DA55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355651" y="5342307"/>
              <a:ext cx="1121669" cy="1121669"/>
            </a:xfrm>
            <a:prstGeom prst="rect">
              <a:avLst/>
            </a:prstGeom>
          </p:spPr>
        </p:pic>
        <p:pic>
          <p:nvPicPr>
            <p:cNvPr id="64" name="Рисунок 63">
              <a:extLst>
                <a:ext uri="{FF2B5EF4-FFF2-40B4-BE49-F238E27FC236}">
                  <a16:creationId xmlns:a16="http://schemas.microsoft.com/office/drawing/2014/main" id="{0313BE0B-6497-48C1-9358-BA7B17C7E6D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H="1">
              <a:off x="10230853" y="5321389"/>
              <a:ext cx="1121669" cy="1121669"/>
            </a:xfrm>
            <a:prstGeom prst="rect">
              <a:avLst/>
            </a:prstGeom>
          </p:spPr>
        </p:pic>
      </p:grpSp>
      <p:grpSp>
        <p:nvGrpSpPr>
          <p:cNvPr id="15" name="Групувати 14">
            <a:extLst>
              <a:ext uri="{FF2B5EF4-FFF2-40B4-BE49-F238E27FC236}">
                <a16:creationId xmlns:a16="http://schemas.microsoft.com/office/drawing/2014/main" id="{C949FC4E-BC0C-4500-A41C-3A05160ED8CD}"/>
              </a:ext>
            </a:extLst>
          </p:cNvPr>
          <p:cNvGrpSpPr/>
          <p:nvPr/>
        </p:nvGrpSpPr>
        <p:grpSpPr>
          <a:xfrm>
            <a:off x="3387515" y="152571"/>
            <a:ext cx="8425543" cy="6303533"/>
            <a:chOff x="18383274" y="-3115996"/>
            <a:chExt cx="8425543" cy="6303533"/>
          </a:xfrm>
        </p:grpSpPr>
        <p:grpSp>
          <p:nvGrpSpPr>
            <p:cNvPr id="11" name="Групувати 10">
              <a:extLst>
                <a:ext uri="{FF2B5EF4-FFF2-40B4-BE49-F238E27FC236}">
                  <a16:creationId xmlns:a16="http://schemas.microsoft.com/office/drawing/2014/main" id="{0895CF78-2347-49D3-A6BE-453C57837B08}"/>
                </a:ext>
              </a:extLst>
            </p:cNvPr>
            <p:cNvGrpSpPr/>
            <p:nvPr/>
          </p:nvGrpSpPr>
          <p:grpSpPr>
            <a:xfrm>
              <a:off x="18383274" y="-3115996"/>
              <a:ext cx="8425543" cy="6303533"/>
              <a:chOff x="-626113" y="-4556510"/>
              <a:chExt cx="8425543" cy="6303533"/>
            </a:xfrm>
          </p:grpSpPr>
          <p:grpSp>
            <p:nvGrpSpPr>
              <p:cNvPr id="3" name="Групувати 2">
                <a:extLst>
                  <a:ext uri="{FF2B5EF4-FFF2-40B4-BE49-F238E27FC236}">
                    <a16:creationId xmlns:a16="http://schemas.microsoft.com/office/drawing/2014/main" id="{E89CEAF6-E169-4A8C-B253-7C8F8F299BCA}"/>
                  </a:ext>
                </a:extLst>
              </p:cNvPr>
              <p:cNvGrpSpPr/>
              <p:nvPr/>
            </p:nvGrpSpPr>
            <p:grpSpPr>
              <a:xfrm>
                <a:off x="-626113" y="-4556510"/>
                <a:ext cx="8425543" cy="6303533"/>
                <a:chOff x="11886302" y="4878212"/>
                <a:chExt cx="8425543" cy="6303533"/>
              </a:xfrm>
            </p:grpSpPr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07BB6F4F-1802-4802-A565-0651039349B9}"/>
                    </a:ext>
                  </a:extLst>
                </p:cNvPr>
                <p:cNvSpPr txBox="1"/>
                <p:nvPr/>
              </p:nvSpPr>
              <p:spPr>
                <a:xfrm>
                  <a:off x="11886302" y="4950252"/>
                  <a:ext cx="8425543" cy="6231493"/>
                </a:xfrm>
                <a:custGeom>
                  <a:avLst/>
                  <a:gdLst>
                    <a:gd name="connsiteX0" fmla="*/ 0 w 8425543"/>
                    <a:gd name="connsiteY0" fmla="*/ 1038603 h 6231493"/>
                    <a:gd name="connsiteX1" fmla="*/ 1038603 w 8425543"/>
                    <a:gd name="connsiteY1" fmla="*/ 0 h 6231493"/>
                    <a:gd name="connsiteX2" fmla="*/ 1673437 w 8425543"/>
                    <a:gd name="connsiteY2" fmla="*/ 0 h 6231493"/>
                    <a:gd name="connsiteX3" fmla="*/ 2308270 w 8425543"/>
                    <a:gd name="connsiteY3" fmla="*/ 0 h 6231493"/>
                    <a:gd name="connsiteX4" fmla="*/ 2943104 w 8425543"/>
                    <a:gd name="connsiteY4" fmla="*/ 0 h 6231493"/>
                    <a:gd name="connsiteX5" fmla="*/ 3450971 w 8425543"/>
                    <a:gd name="connsiteY5" fmla="*/ 0 h 6231493"/>
                    <a:gd name="connsiteX6" fmla="*/ 3895355 w 8425543"/>
                    <a:gd name="connsiteY6" fmla="*/ 0 h 6231493"/>
                    <a:gd name="connsiteX7" fmla="*/ 4339738 w 8425543"/>
                    <a:gd name="connsiteY7" fmla="*/ 0 h 6231493"/>
                    <a:gd name="connsiteX8" fmla="*/ 5101539 w 8425543"/>
                    <a:gd name="connsiteY8" fmla="*/ 0 h 6231493"/>
                    <a:gd name="connsiteX9" fmla="*/ 5609406 w 8425543"/>
                    <a:gd name="connsiteY9" fmla="*/ 0 h 6231493"/>
                    <a:gd name="connsiteX10" fmla="*/ 6307723 w 8425543"/>
                    <a:gd name="connsiteY10" fmla="*/ 0 h 6231493"/>
                    <a:gd name="connsiteX11" fmla="*/ 6815590 w 8425543"/>
                    <a:gd name="connsiteY11" fmla="*/ 0 h 6231493"/>
                    <a:gd name="connsiteX12" fmla="*/ 7386940 w 8425543"/>
                    <a:gd name="connsiteY12" fmla="*/ 0 h 6231493"/>
                    <a:gd name="connsiteX13" fmla="*/ 8425543 w 8425543"/>
                    <a:gd name="connsiteY13" fmla="*/ 1038603 h 6231493"/>
                    <a:gd name="connsiteX14" fmla="*/ 8425543 w 8425543"/>
                    <a:gd name="connsiteY14" fmla="*/ 1814070 h 6231493"/>
                    <a:gd name="connsiteX15" fmla="*/ 8425543 w 8425543"/>
                    <a:gd name="connsiteY15" fmla="*/ 2464908 h 6231493"/>
                    <a:gd name="connsiteX16" fmla="*/ 8425543 w 8425543"/>
                    <a:gd name="connsiteY16" fmla="*/ 3115746 h 6231493"/>
                    <a:gd name="connsiteX17" fmla="*/ 8425543 w 8425543"/>
                    <a:gd name="connsiteY17" fmla="*/ 3808128 h 6231493"/>
                    <a:gd name="connsiteX18" fmla="*/ 8425543 w 8425543"/>
                    <a:gd name="connsiteY18" fmla="*/ 4542052 h 6231493"/>
                    <a:gd name="connsiteX19" fmla="*/ 8425543 w 8425543"/>
                    <a:gd name="connsiteY19" fmla="*/ 5192890 h 6231493"/>
                    <a:gd name="connsiteX20" fmla="*/ 7386940 w 8425543"/>
                    <a:gd name="connsiteY20" fmla="*/ 6231493 h 6231493"/>
                    <a:gd name="connsiteX21" fmla="*/ 6815590 w 8425543"/>
                    <a:gd name="connsiteY21" fmla="*/ 6231493 h 6231493"/>
                    <a:gd name="connsiteX22" fmla="*/ 6371206 w 8425543"/>
                    <a:gd name="connsiteY22" fmla="*/ 6231493 h 6231493"/>
                    <a:gd name="connsiteX23" fmla="*/ 5609406 w 8425543"/>
                    <a:gd name="connsiteY23" fmla="*/ 6231493 h 6231493"/>
                    <a:gd name="connsiteX24" fmla="*/ 4974572 w 8425543"/>
                    <a:gd name="connsiteY24" fmla="*/ 6231493 h 6231493"/>
                    <a:gd name="connsiteX25" fmla="*/ 4276255 w 8425543"/>
                    <a:gd name="connsiteY25" fmla="*/ 6231493 h 6231493"/>
                    <a:gd name="connsiteX26" fmla="*/ 3577938 w 8425543"/>
                    <a:gd name="connsiteY26" fmla="*/ 6231493 h 6231493"/>
                    <a:gd name="connsiteX27" fmla="*/ 2816137 w 8425543"/>
                    <a:gd name="connsiteY27" fmla="*/ 6231493 h 6231493"/>
                    <a:gd name="connsiteX28" fmla="*/ 2308270 w 8425543"/>
                    <a:gd name="connsiteY28" fmla="*/ 6231493 h 6231493"/>
                    <a:gd name="connsiteX29" fmla="*/ 1673437 w 8425543"/>
                    <a:gd name="connsiteY29" fmla="*/ 6231493 h 6231493"/>
                    <a:gd name="connsiteX30" fmla="*/ 1038603 w 8425543"/>
                    <a:gd name="connsiteY30" fmla="*/ 6231493 h 6231493"/>
                    <a:gd name="connsiteX31" fmla="*/ 0 w 8425543"/>
                    <a:gd name="connsiteY31" fmla="*/ 5192890 h 6231493"/>
                    <a:gd name="connsiteX32" fmla="*/ 0 w 8425543"/>
                    <a:gd name="connsiteY32" fmla="*/ 4542052 h 6231493"/>
                    <a:gd name="connsiteX33" fmla="*/ 0 w 8425543"/>
                    <a:gd name="connsiteY33" fmla="*/ 3766585 h 6231493"/>
                    <a:gd name="connsiteX34" fmla="*/ 0 w 8425543"/>
                    <a:gd name="connsiteY34" fmla="*/ 3157289 h 6231493"/>
                    <a:gd name="connsiteX35" fmla="*/ 0 w 8425543"/>
                    <a:gd name="connsiteY35" fmla="*/ 2547994 h 6231493"/>
                    <a:gd name="connsiteX36" fmla="*/ 0 w 8425543"/>
                    <a:gd name="connsiteY36" fmla="*/ 1855613 h 6231493"/>
                    <a:gd name="connsiteX37" fmla="*/ 0 w 8425543"/>
                    <a:gd name="connsiteY37" fmla="*/ 1038603 h 6231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8425543" h="6231493" fill="none" extrusionOk="0">
                      <a:moveTo>
                        <a:pt x="0" y="1038603"/>
                      </a:moveTo>
                      <a:cubicBezTo>
                        <a:pt x="-82037" y="485787"/>
                        <a:pt x="586219" y="42236"/>
                        <a:pt x="1038603" y="0"/>
                      </a:cubicBezTo>
                      <a:cubicBezTo>
                        <a:pt x="1322972" y="-22107"/>
                        <a:pt x="1532169" y="23327"/>
                        <a:pt x="1673437" y="0"/>
                      </a:cubicBezTo>
                      <a:cubicBezTo>
                        <a:pt x="1814705" y="-23327"/>
                        <a:pt x="2100029" y="-9405"/>
                        <a:pt x="2308270" y="0"/>
                      </a:cubicBezTo>
                      <a:cubicBezTo>
                        <a:pt x="2516511" y="9405"/>
                        <a:pt x="2699802" y="24776"/>
                        <a:pt x="2943104" y="0"/>
                      </a:cubicBezTo>
                      <a:cubicBezTo>
                        <a:pt x="3186406" y="-24776"/>
                        <a:pt x="3344690" y="17216"/>
                        <a:pt x="3450971" y="0"/>
                      </a:cubicBezTo>
                      <a:cubicBezTo>
                        <a:pt x="3557252" y="-17216"/>
                        <a:pt x="3745069" y="15547"/>
                        <a:pt x="3895355" y="0"/>
                      </a:cubicBezTo>
                      <a:cubicBezTo>
                        <a:pt x="4045641" y="-15547"/>
                        <a:pt x="4131265" y="-13642"/>
                        <a:pt x="4339738" y="0"/>
                      </a:cubicBezTo>
                      <a:cubicBezTo>
                        <a:pt x="4548211" y="13642"/>
                        <a:pt x="4901647" y="4174"/>
                        <a:pt x="5101539" y="0"/>
                      </a:cubicBezTo>
                      <a:cubicBezTo>
                        <a:pt x="5301431" y="-4174"/>
                        <a:pt x="5444921" y="-11737"/>
                        <a:pt x="5609406" y="0"/>
                      </a:cubicBezTo>
                      <a:cubicBezTo>
                        <a:pt x="5773891" y="11737"/>
                        <a:pt x="6034770" y="-29720"/>
                        <a:pt x="6307723" y="0"/>
                      </a:cubicBezTo>
                      <a:cubicBezTo>
                        <a:pt x="6580676" y="29720"/>
                        <a:pt x="6613510" y="3738"/>
                        <a:pt x="6815590" y="0"/>
                      </a:cubicBezTo>
                      <a:cubicBezTo>
                        <a:pt x="7017670" y="-3738"/>
                        <a:pt x="7112692" y="-9031"/>
                        <a:pt x="7386940" y="0"/>
                      </a:cubicBezTo>
                      <a:cubicBezTo>
                        <a:pt x="7936507" y="6631"/>
                        <a:pt x="8561680" y="495937"/>
                        <a:pt x="8425543" y="1038603"/>
                      </a:cubicBezTo>
                      <a:cubicBezTo>
                        <a:pt x="8429331" y="1196188"/>
                        <a:pt x="8414839" y="1641726"/>
                        <a:pt x="8425543" y="1814070"/>
                      </a:cubicBezTo>
                      <a:cubicBezTo>
                        <a:pt x="8436247" y="1986414"/>
                        <a:pt x="8428967" y="2282995"/>
                        <a:pt x="8425543" y="2464908"/>
                      </a:cubicBezTo>
                      <a:cubicBezTo>
                        <a:pt x="8422119" y="2646821"/>
                        <a:pt x="8450474" y="2872391"/>
                        <a:pt x="8425543" y="3115746"/>
                      </a:cubicBezTo>
                      <a:cubicBezTo>
                        <a:pt x="8400612" y="3359101"/>
                        <a:pt x="8425548" y="3551294"/>
                        <a:pt x="8425543" y="3808128"/>
                      </a:cubicBezTo>
                      <a:cubicBezTo>
                        <a:pt x="8425538" y="4064962"/>
                        <a:pt x="8450202" y="4290255"/>
                        <a:pt x="8425543" y="4542052"/>
                      </a:cubicBezTo>
                      <a:cubicBezTo>
                        <a:pt x="8400884" y="4793849"/>
                        <a:pt x="8426138" y="4987792"/>
                        <a:pt x="8425543" y="5192890"/>
                      </a:cubicBezTo>
                      <a:cubicBezTo>
                        <a:pt x="8450622" y="5745639"/>
                        <a:pt x="7951626" y="6217304"/>
                        <a:pt x="7386940" y="6231493"/>
                      </a:cubicBezTo>
                      <a:cubicBezTo>
                        <a:pt x="7241966" y="6209712"/>
                        <a:pt x="7095209" y="6217613"/>
                        <a:pt x="6815590" y="6231493"/>
                      </a:cubicBezTo>
                      <a:cubicBezTo>
                        <a:pt x="6535971" y="6245374"/>
                        <a:pt x="6537418" y="6224358"/>
                        <a:pt x="6371206" y="6231493"/>
                      </a:cubicBezTo>
                      <a:cubicBezTo>
                        <a:pt x="6204994" y="6238628"/>
                        <a:pt x="5807298" y="6196720"/>
                        <a:pt x="5609406" y="6231493"/>
                      </a:cubicBezTo>
                      <a:cubicBezTo>
                        <a:pt x="5411514" y="6266266"/>
                        <a:pt x="5159625" y="6209871"/>
                        <a:pt x="4974572" y="6231493"/>
                      </a:cubicBezTo>
                      <a:cubicBezTo>
                        <a:pt x="4789519" y="6253115"/>
                        <a:pt x="4525722" y="6202056"/>
                        <a:pt x="4276255" y="6231493"/>
                      </a:cubicBezTo>
                      <a:cubicBezTo>
                        <a:pt x="4026788" y="6260930"/>
                        <a:pt x="3781113" y="6211646"/>
                        <a:pt x="3577938" y="6231493"/>
                      </a:cubicBezTo>
                      <a:cubicBezTo>
                        <a:pt x="3374763" y="6251340"/>
                        <a:pt x="2978985" y="6264848"/>
                        <a:pt x="2816137" y="6231493"/>
                      </a:cubicBezTo>
                      <a:cubicBezTo>
                        <a:pt x="2653289" y="6198138"/>
                        <a:pt x="2493655" y="6242749"/>
                        <a:pt x="2308270" y="6231493"/>
                      </a:cubicBezTo>
                      <a:cubicBezTo>
                        <a:pt x="2122885" y="6220237"/>
                        <a:pt x="1940236" y="6260976"/>
                        <a:pt x="1673437" y="6231493"/>
                      </a:cubicBezTo>
                      <a:cubicBezTo>
                        <a:pt x="1406638" y="6202010"/>
                        <a:pt x="1173147" y="6236401"/>
                        <a:pt x="1038603" y="6231493"/>
                      </a:cubicBezTo>
                      <a:cubicBezTo>
                        <a:pt x="521563" y="6242681"/>
                        <a:pt x="73699" y="5693357"/>
                        <a:pt x="0" y="5192890"/>
                      </a:cubicBezTo>
                      <a:cubicBezTo>
                        <a:pt x="-7078" y="5033796"/>
                        <a:pt x="10063" y="4704700"/>
                        <a:pt x="0" y="4542052"/>
                      </a:cubicBezTo>
                      <a:cubicBezTo>
                        <a:pt x="-10063" y="4379404"/>
                        <a:pt x="-19157" y="4116208"/>
                        <a:pt x="0" y="3766585"/>
                      </a:cubicBezTo>
                      <a:cubicBezTo>
                        <a:pt x="19157" y="3416962"/>
                        <a:pt x="-1409" y="3401535"/>
                        <a:pt x="0" y="3157289"/>
                      </a:cubicBezTo>
                      <a:cubicBezTo>
                        <a:pt x="1409" y="2913043"/>
                        <a:pt x="-790" y="2760328"/>
                        <a:pt x="0" y="2547994"/>
                      </a:cubicBezTo>
                      <a:cubicBezTo>
                        <a:pt x="790" y="2335661"/>
                        <a:pt x="17881" y="2136401"/>
                        <a:pt x="0" y="1855613"/>
                      </a:cubicBezTo>
                      <a:cubicBezTo>
                        <a:pt x="-17881" y="1574825"/>
                        <a:pt x="26425" y="1445507"/>
                        <a:pt x="0" y="1038603"/>
                      </a:cubicBezTo>
                      <a:close/>
                    </a:path>
                    <a:path w="8425543" h="6231493" stroke="0" extrusionOk="0">
                      <a:moveTo>
                        <a:pt x="0" y="1038603"/>
                      </a:moveTo>
                      <a:cubicBezTo>
                        <a:pt x="91605" y="372100"/>
                        <a:pt x="523927" y="-92742"/>
                        <a:pt x="1038603" y="0"/>
                      </a:cubicBezTo>
                      <a:cubicBezTo>
                        <a:pt x="1219870" y="-18861"/>
                        <a:pt x="1493778" y="14595"/>
                        <a:pt x="1609953" y="0"/>
                      </a:cubicBezTo>
                      <a:cubicBezTo>
                        <a:pt x="1726128" y="-14595"/>
                        <a:pt x="1938498" y="8055"/>
                        <a:pt x="2117820" y="0"/>
                      </a:cubicBezTo>
                      <a:cubicBezTo>
                        <a:pt x="2297142" y="-8055"/>
                        <a:pt x="2456671" y="-5120"/>
                        <a:pt x="2562204" y="0"/>
                      </a:cubicBezTo>
                      <a:cubicBezTo>
                        <a:pt x="2667737" y="5120"/>
                        <a:pt x="3040623" y="32757"/>
                        <a:pt x="3324004" y="0"/>
                      </a:cubicBezTo>
                      <a:cubicBezTo>
                        <a:pt x="3607385" y="-32757"/>
                        <a:pt x="3679604" y="-14764"/>
                        <a:pt x="3958838" y="0"/>
                      </a:cubicBezTo>
                      <a:cubicBezTo>
                        <a:pt x="4238072" y="14764"/>
                        <a:pt x="4273593" y="-2502"/>
                        <a:pt x="4403222" y="0"/>
                      </a:cubicBezTo>
                      <a:cubicBezTo>
                        <a:pt x="4532851" y="2502"/>
                        <a:pt x="4862292" y="-29403"/>
                        <a:pt x="5038055" y="0"/>
                      </a:cubicBezTo>
                      <a:cubicBezTo>
                        <a:pt x="5213818" y="29403"/>
                        <a:pt x="5332857" y="-7477"/>
                        <a:pt x="5609406" y="0"/>
                      </a:cubicBezTo>
                      <a:cubicBezTo>
                        <a:pt x="5885955" y="7477"/>
                        <a:pt x="6181250" y="-10399"/>
                        <a:pt x="6371206" y="0"/>
                      </a:cubicBezTo>
                      <a:cubicBezTo>
                        <a:pt x="6561162" y="10399"/>
                        <a:pt x="6909754" y="-46336"/>
                        <a:pt x="7386940" y="0"/>
                      </a:cubicBezTo>
                      <a:cubicBezTo>
                        <a:pt x="7925494" y="1241"/>
                        <a:pt x="8347585" y="458671"/>
                        <a:pt x="8425543" y="1038603"/>
                      </a:cubicBezTo>
                      <a:cubicBezTo>
                        <a:pt x="8437902" y="1280674"/>
                        <a:pt x="8448869" y="1388803"/>
                        <a:pt x="8425543" y="1689441"/>
                      </a:cubicBezTo>
                      <a:cubicBezTo>
                        <a:pt x="8402217" y="1990079"/>
                        <a:pt x="8430143" y="2061292"/>
                        <a:pt x="8425543" y="2257194"/>
                      </a:cubicBezTo>
                      <a:cubicBezTo>
                        <a:pt x="8420943" y="2453096"/>
                        <a:pt x="8442627" y="2677526"/>
                        <a:pt x="8425543" y="3032661"/>
                      </a:cubicBezTo>
                      <a:cubicBezTo>
                        <a:pt x="8408459" y="3387796"/>
                        <a:pt x="8404278" y="3503537"/>
                        <a:pt x="8425543" y="3683499"/>
                      </a:cubicBezTo>
                      <a:cubicBezTo>
                        <a:pt x="8446808" y="3863461"/>
                        <a:pt x="8394449" y="4084470"/>
                        <a:pt x="8425543" y="4417423"/>
                      </a:cubicBezTo>
                      <a:cubicBezTo>
                        <a:pt x="8456637" y="4750376"/>
                        <a:pt x="8437146" y="4863446"/>
                        <a:pt x="8425543" y="5192890"/>
                      </a:cubicBezTo>
                      <a:cubicBezTo>
                        <a:pt x="8369223" y="5847474"/>
                        <a:pt x="7971745" y="6274625"/>
                        <a:pt x="7386940" y="6231493"/>
                      </a:cubicBezTo>
                      <a:cubicBezTo>
                        <a:pt x="7194218" y="6237533"/>
                        <a:pt x="7061283" y="6240100"/>
                        <a:pt x="6942556" y="6231493"/>
                      </a:cubicBezTo>
                      <a:cubicBezTo>
                        <a:pt x="6823829" y="6222886"/>
                        <a:pt x="6615758" y="6255946"/>
                        <a:pt x="6371206" y="6231493"/>
                      </a:cubicBezTo>
                      <a:cubicBezTo>
                        <a:pt x="6126654" y="6207041"/>
                        <a:pt x="6063679" y="6225863"/>
                        <a:pt x="5926822" y="6231493"/>
                      </a:cubicBezTo>
                      <a:cubicBezTo>
                        <a:pt x="5789965" y="6237123"/>
                        <a:pt x="5694080" y="6211615"/>
                        <a:pt x="5482439" y="6231493"/>
                      </a:cubicBezTo>
                      <a:cubicBezTo>
                        <a:pt x="5270798" y="6251371"/>
                        <a:pt x="5066867" y="6223310"/>
                        <a:pt x="4847605" y="6231493"/>
                      </a:cubicBezTo>
                      <a:cubicBezTo>
                        <a:pt x="4628343" y="6239676"/>
                        <a:pt x="4411809" y="6202142"/>
                        <a:pt x="4212772" y="6231493"/>
                      </a:cubicBezTo>
                      <a:cubicBezTo>
                        <a:pt x="4013735" y="6260844"/>
                        <a:pt x="3879816" y="6239124"/>
                        <a:pt x="3768388" y="6231493"/>
                      </a:cubicBezTo>
                      <a:cubicBezTo>
                        <a:pt x="3656960" y="6223862"/>
                        <a:pt x="3328898" y="6233028"/>
                        <a:pt x="3133554" y="6231493"/>
                      </a:cubicBezTo>
                      <a:cubicBezTo>
                        <a:pt x="2938210" y="6229958"/>
                        <a:pt x="2796554" y="6226721"/>
                        <a:pt x="2689171" y="6231493"/>
                      </a:cubicBezTo>
                      <a:cubicBezTo>
                        <a:pt x="2581788" y="6236265"/>
                        <a:pt x="2083738" y="6217594"/>
                        <a:pt x="1927370" y="6231493"/>
                      </a:cubicBezTo>
                      <a:cubicBezTo>
                        <a:pt x="1771002" y="6245392"/>
                        <a:pt x="1344445" y="6220519"/>
                        <a:pt x="1038603" y="6231493"/>
                      </a:cubicBezTo>
                      <a:cubicBezTo>
                        <a:pt x="543712" y="6167342"/>
                        <a:pt x="111370" y="5721588"/>
                        <a:pt x="0" y="5192890"/>
                      </a:cubicBezTo>
                      <a:cubicBezTo>
                        <a:pt x="-34902" y="4836352"/>
                        <a:pt x="-15640" y="4681155"/>
                        <a:pt x="0" y="4417423"/>
                      </a:cubicBezTo>
                      <a:cubicBezTo>
                        <a:pt x="15640" y="4153691"/>
                        <a:pt x="-6013" y="4010055"/>
                        <a:pt x="0" y="3849671"/>
                      </a:cubicBezTo>
                      <a:cubicBezTo>
                        <a:pt x="6013" y="3689287"/>
                        <a:pt x="-17461" y="3475962"/>
                        <a:pt x="0" y="3157289"/>
                      </a:cubicBezTo>
                      <a:cubicBezTo>
                        <a:pt x="17461" y="2838616"/>
                        <a:pt x="-2133" y="2705368"/>
                        <a:pt x="0" y="2506451"/>
                      </a:cubicBezTo>
                      <a:cubicBezTo>
                        <a:pt x="2133" y="2307534"/>
                        <a:pt x="23293" y="2216381"/>
                        <a:pt x="0" y="1938699"/>
                      </a:cubicBezTo>
                      <a:cubicBezTo>
                        <a:pt x="-23293" y="1661017"/>
                        <a:pt x="41219" y="1269308"/>
                        <a:pt x="0" y="1038603"/>
                      </a:cubicBezTo>
                      <a:close/>
                    </a:path>
                  </a:pathLst>
                </a:custGeom>
                <a:solidFill>
                  <a:schemeClr val="bg1">
                    <a:alpha val="73000"/>
                  </a:schemeClr>
                </a:solidFill>
                <a:ln>
                  <a:solidFill>
                    <a:schemeClr val="tx1"/>
                  </a:solidFill>
                  <a:prstDash val="lgDashDot"/>
                  <a:extLst>
                    <a:ext uri="{C807C97D-BFC1-408E-A445-0C87EB9F89A2}">
                      <ask:lineSketchStyleProps xmlns:ask="http://schemas.microsoft.com/office/drawing/2018/sketchyshapes" sd="69115162">
                        <a:prstGeom prst="round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txBody>
                <a:bodyPr wrap="square">
                  <a:spAutoFit/>
                </a:bodyPr>
                <a:lstStyle/>
                <a:p>
                  <a:pPr algn="l"/>
                  <a:r>
                    <a:rPr lang="ru-RU" sz="4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Тук-тук! Тук-тук-тук.</a:t>
                  </a:r>
                </a:p>
                <a:p>
                  <a:r>
                    <a:rPr lang="ru-RU" sz="24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(три удара кулаками друг о друга)</a:t>
                  </a:r>
                </a:p>
                <a:p>
                  <a:endParaRPr lang="ru-RU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aramond" panose="02020404030301010803" pitchFamily="18" charset="0"/>
                    <a:cs typeface="Cavolini" panose="03000502040302020204" pitchFamily="66" charset="0"/>
                  </a:endParaRPr>
                </a:p>
                <a:p>
                  <a:pPr algn="l"/>
                  <a:r>
                    <a:rPr lang="ru-RU" sz="4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— Да-да-да.</a:t>
                  </a:r>
                </a:p>
                <a:p>
                  <a:r>
                    <a:rPr lang="ru-RU" sz="24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(три хлопка в ладоши)</a:t>
                  </a:r>
                </a:p>
                <a:p>
                  <a:endParaRPr lang="ru-RU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aramond" panose="02020404030301010803" pitchFamily="18" charset="0"/>
                    <a:cs typeface="Cavolini" panose="03000502040302020204" pitchFamily="66" charset="0"/>
                  </a:endParaRPr>
                </a:p>
                <a:p>
                  <a:pPr algn="just"/>
                  <a:r>
                    <a:rPr lang="ru-RU" sz="4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—  Можно к вам?</a:t>
                  </a:r>
                </a:p>
                <a:p>
                  <a:pPr algn="just"/>
                  <a:r>
                    <a:rPr lang="ru-RU" sz="24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(три удара кулаками друг о друга)</a:t>
                  </a:r>
                </a:p>
                <a:p>
                  <a:pPr algn="just"/>
                  <a:endParaRPr lang="ru-RU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aramond" panose="02020404030301010803" pitchFamily="18" charset="0"/>
                    <a:cs typeface="Cavolini" panose="03000502040302020204" pitchFamily="66" charset="0"/>
                  </a:endParaRPr>
                </a:p>
                <a:p>
                  <a:pPr algn="just"/>
                  <a:r>
                    <a:rPr lang="ru-RU" sz="4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—  Рад всегда!</a:t>
                  </a:r>
                </a:p>
                <a:p>
                  <a:pPr algn="just"/>
                  <a:r>
                    <a:rPr lang="ru-RU" sz="24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(три хлопка в ладоши)</a:t>
                  </a:r>
                </a:p>
              </p:txBody>
            </p:sp>
            <p:pic>
              <p:nvPicPr>
                <p:cNvPr id="22" name="Рисунок 21">
                  <a:extLst>
                    <a:ext uri="{FF2B5EF4-FFF2-40B4-BE49-F238E27FC236}">
                      <a16:creationId xmlns:a16="http://schemas.microsoft.com/office/drawing/2014/main" id="{20AE3067-7A75-49AE-A61D-BB24DBD934C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19054206" y="5440053"/>
                  <a:ext cx="1037359" cy="1037359"/>
                </a:xfrm>
                <a:prstGeom prst="rect">
                  <a:avLst/>
                </a:prstGeom>
              </p:spPr>
            </p:pic>
            <p:pic>
              <p:nvPicPr>
                <p:cNvPr id="30" name="Рисунок 29">
                  <a:extLst>
                    <a:ext uri="{FF2B5EF4-FFF2-40B4-BE49-F238E27FC236}">
                      <a16:creationId xmlns:a16="http://schemas.microsoft.com/office/drawing/2014/main" id="{ECD1E262-8CE2-434C-8462-84A420CD260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5400000" flipH="1">
                  <a:off x="18817293" y="4878212"/>
                  <a:ext cx="1037359" cy="1037359"/>
                </a:xfrm>
                <a:prstGeom prst="rect">
                  <a:avLst/>
                </a:prstGeom>
              </p:spPr>
            </p:pic>
          </p:grpSp>
          <p:pic>
            <p:nvPicPr>
              <p:cNvPr id="60" name="Рисунок 59">
                <a:extLst>
                  <a:ext uri="{FF2B5EF4-FFF2-40B4-BE49-F238E27FC236}">
                    <a16:creationId xmlns:a16="http://schemas.microsoft.com/office/drawing/2014/main" id="{B66FC5BB-42AB-4DC5-B3FF-919C227D3E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3623372" flipH="1">
                <a:off x="4841830" y="-2927142"/>
                <a:ext cx="1377051" cy="1381522"/>
              </a:xfrm>
              <a:prstGeom prst="rect">
                <a:avLst/>
              </a:prstGeom>
            </p:spPr>
          </p:pic>
        </p:grpSp>
        <p:pic>
          <p:nvPicPr>
            <p:cNvPr id="65" name="Рисунок 64">
              <a:extLst>
                <a:ext uri="{FF2B5EF4-FFF2-40B4-BE49-F238E27FC236}">
                  <a16:creationId xmlns:a16="http://schemas.microsoft.com/office/drawing/2014/main" id="{5C97572E-3711-4802-8D45-0CCE96F20C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25293317" y="459766"/>
              <a:ext cx="979589" cy="979589"/>
            </a:xfrm>
            <a:prstGeom prst="rect">
              <a:avLst/>
            </a:prstGeom>
          </p:spPr>
        </p:pic>
        <p:pic>
          <p:nvPicPr>
            <p:cNvPr id="66" name="Рисунок 65">
              <a:extLst>
                <a:ext uri="{FF2B5EF4-FFF2-40B4-BE49-F238E27FC236}">
                  <a16:creationId xmlns:a16="http://schemas.microsoft.com/office/drawing/2014/main" id="{278BB3AD-B86D-4C3E-BD92-B511B33AD9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5453102" y="-88334"/>
              <a:ext cx="1042619" cy="1042619"/>
            </a:xfrm>
            <a:prstGeom prst="rect">
              <a:avLst/>
            </a:prstGeom>
          </p:spPr>
        </p:pic>
        <p:pic>
          <p:nvPicPr>
            <p:cNvPr id="67" name="Рисунок 66">
              <a:extLst>
                <a:ext uri="{FF2B5EF4-FFF2-40B4-BE49-F238E27FC236}">
                  <a16:creationId xmlns:a16="http://schemas.microsoft.com/office/drawing/2014/main" id="{E300EE08-DFAB-46D4-A80D-5B4984509A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920407" flipH="1">
              <a:off x="23793628" y="1364271"/>
              <a:ext cx="1400699" cy="1404906"/>
            </a:xfrm>
            <a:prstGeom prst="rect">
              <a:avLst/>
            </a:prstGeom>
          </p:spPr>
        </p:pic>
      </p:grpSp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D57080CC-6A2E-43A3-B4D5-E64C712B804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762" y="1233091"/>
            <a:ext cx="3985981" cy="3985981"/>
          </a:xfrm>
          <a:prstGeom prst="rect">
            <a:avLst/>
          </a:prstGeom>
        </p:spPr>
      </p:pic>
      <p:pic>
        <p:nvPicPr>
          <p:cNvPr id="68" name="Picture 67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6291" y="3900022"/>
            <a:ext cx="2314575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93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07407E-6 L 3.95833E-6 0.00024 C 0.00872 0.00949 0.02929 0.03033 0.03437 0.04537 C 0.03606 0.0507 0.03724 0.05602 0.03932 0.06088 C 0.04296 0.06899 0.05182 0.07824 0.05664 0.0838 C 0.05898 0.08658 0.06119 0.08982 0.06406 0.09121 C 0.06627 0.0926 0.06888 0.09121 0.07148 0.09121 L 0.07148 0.09167 L 0.1677 0.12199 L 0.25169 0.20579 L 0.28385 0.32824 L 0.37018 0.52315 L 0.54557 0.70672 " pathEditMode="relative" rAng="0" ptsTypes="AAAAAAAAAAAAA">
                                      <p:cBhvr>
                                        <p:cTn id="3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79" y="35324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97DC4BB-D80C-45D9-B286-8CF6BC133706}"/>
</file>

<file path=customXml/itemProps2.xml><?xml version="1.0" encoding="utf-8"?>
<ds:datastoreItem xmlns:ds="http://schemas.openxmlformats.org/officeDocument/2006/customXml" ds:itemID="{A6710E02-A495-4877-BAC7-EE670BEE89A1}"/>
</file>

<file path=customXml/itemProps3.xml><?xml version="1.0" encoding="utf-8"?>
<ds:datastoreItem xmlns:ds="http://schemas.openxmlformats.org/officeDocument/2006/customXml" ds:itemID="{132DF668-46CA-46AC-934E-7405E212FF23}"/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88</Words>
  <Application>Microsoft Macintosh PowerPoint</Application>
  <PresentationFormat>Широкоэкранный</PresentationFormat>
  <Paragraphs>22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Garamond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Марианна Сита</cp:lastModifiedBy>
  <cp:revision>26</cp:revision>
  <dcterms:created xsi:type="dcterms:W3CDTF">2024-12-11T11:12:16Z</dcterms:created>
  <dcterms:modified xsi:type="dcterms:W3CDTF">2024-12-29T20:21:20Z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