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10.svg" ContentType="image/svg+xml"/>
  <Override PartName="/ppt/media/image12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 varScale="1">
        <p:scale>
          <a:sx n="64" d="100"/>
          <a:sy n="64" d="100"/>
        </p:scale>
        <p:origin x="724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76D938-D138-4C9A-8D96-B9BACBF976C3}" type="datetimeFigureOut">
              <a:rPr lang="ru-UA" smtClean="0"/>
              <a:t>28.08.2024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2964CE-8DAF-496C-9591-66A8D1FD13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99744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2964CE-8DAF-496C-9591-66A8D1FD1316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53744374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08/28/2024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08/28/2024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08/28/2024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08/28/2024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08/28/2024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08/28/2024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08/28/2024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08/28/2024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08/28/2024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08/28/2024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08/28/2024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08/28/2024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svg"/><Relationship Id="rId13" Type="http://schemas.openxmlformats.org/officeDocument/2006/relationships/image" Target="../media/image10.png"/><Relationship Id="rId14" Type="http://schemas.openxmlformats.org/officeDocument/2006/relationships/image" Target="../media/image12.svg"/><Relationship Id="rId15" Type="http://schemas.openxmlformats.org/officeDocument/2006/relationships/image" Target="../media/image11.png"/><Relationship Id="rId16" Type="http://schemas.openxmlformats.org/officeDocument/2006/relationships/image" Target="../media/image12.png"/><Relationship Id="rId17" Type="http://schemas.openxmlformats.org/officeDocument/2006/relationships/image" Target="../media/image13.png"/><Relationship Id="rId18" Type="http://schemas.openxmlformats.org/officeDocument/2006/relationships/image" Target="../media/image14.png"/><Relationship Id="rId19" Type="http://schemas.openxmlformats.org/officeDocument/2006/relationships/image" Target="../media/image15.png"/><Relationship Id="rId20" Type="http://schemas.openxmlformats.org/officeDocument/2006/relationships/image" Target="../media/image16.png"/><Relationship Id="rId21" Type="http://schemas.openxmlformats.org/officeDocument/2006/relationships/image" Target="../media/image17.png"/><Relationship Id="rId22" Type="http://schemas.openxmlformats.org/officeDocument/2006/relationships/image" Target="../media/image18.png"/><Relationship Id="rId23" Type="http://schemas.openxmlformats.org/officeDocument/2006/relationships/image" Target="../media/image19.png"/><Relationship Id="rId2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Изображение выглядит как в помещении, кукольный дом, Столярные изделия, стена&#10;&#10;Автоматически созданное описание">
            <a:extLst>
              <a:ext uri="{FF2B5EF4-FFF2-40B4-BE49-F238E27FC236}">
                <a16:creationId xmlns:a16="http://schemas.microsoft.com/office/drawing/2014/main" id="{7344390A-6DDC-083A-94AC-234E765826F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/>
        </p:blipFill>
        <p:spPr>
          <a:xfrm>
            <a:off x="616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D2146C60-0E1C-4AFE-070E-CE333C1266AD}"/>
              </a:ext>
            </a:extLst>
          </p:cNvPr>
          <p:cNvSpPr/>
          <p:nvPr/>
        </p:nvSpPr>
        <p:spPr>
          <a:xfrm>
            <a:off x="2673627" y="463523"/>
            <a:ext cx="6987208" cy="5927338"/>
          </a:xfrm>
          <a:prstGeom prst="roundRect">
            <a:avLst/>
          </a:prstGeom>
          <a:solidFill>
            <a:schemeClr val="lt1">
              <a:alpha val="83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4" name="Google Shape;84;p1">
            <a:extLst>
              <a:ext uri="{FF2B5EF4-FFF2-40B4-BE49-F238E27FC236}">
                <a16:creationId xmlns:a16="http://schemas.microsoft.com/office/drawing/2014/main" id="{B6F99A51-451A-8143-AA71-FF3B3735F8B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194475" y="0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0E512F42-CC1F-B82F-C64D-715ED39309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0" y="5914881"/>
            <a:ext cx="956176" cy="943119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мультфильм, графическая вставка, рисунок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40D1FA91-1DF5-F4A5-7776-72DB3896F14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92" r="12788"/>
          <a:stretch/>
        </p:blipFill>
        <p:spPr>
          <a:xfrm>
            <a:off x="141731" y="2285557"/>
            <a:ext cx="2175303" cy="2861481"/>
          </a:xfrm>
          <a:prstGeom prst="rect">
            <a:avLst/>
          </a:prstGeom>
          <a:effectLst>
            <a:glow rad="152400">
              <a:schemeClr val="bg1"/>
            </a:glow>
          </a:effectLst>
        </p:spPr>
      </p:pic>
      <p:pic>
        <p:nvPicPr>
          <p:cNvPr id="20" name="Рисунок 19" descr="Изображение выглядит как снимок экрана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BF2C485B-5063-8298-C5FE-876B4A86E2F6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255" y="4402730"/>
            <a:ext cx="2504374" cy="2504374"/>
          </a:xfrm>
          <a:prstGeom prst="rect">
            <a:avLst/>
          </a:prstGeom>
        </p:spPr>
      </p:pic>
      <p:pic>
        <p:nvPicPr>
          <p:cNvPr id="6" name="Рисунок 5" descr="Изображение выглядит как Быстрое питание, рисунок, иллюстрация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33817D22-7B84-1B93-90E4-174E32D53FE5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830" y="578682"/>
            <a:ext cx="1455627" cy="1455627"/>
          </a:xfrm>
          <a:prstGeom prst="rect">
            <a:avLst/>
          </a:prstGeom>
        </p:spPr>
      </p:pic>
      <p:pic>
        <p:nvPicPr>
          <p:cNvPr id="8" name="Рисунок 7" descr="Изображение выглядит как рисунок, искусство, картина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EB73EBC2-855B-3CAE-8215-E74FF3740E58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7074">
            <a:off x="4713811" y="646728"/>
            <a:ext cx="1436167" cy="1455627"/>
          </a:xfrm>
          <a:prstGeom prst="rect">
            <a:avLst/>
          </a:prstGeom>
        </p:spPr>
      </p:pic>
      <p:pic>
        <p:nvPicPr>
          <p:cNvPr id="9" name="Рисунок 8" descr="Изображение выглядит как Быстрое питание, рисунок, иллюстрация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0A3BA4A2-052E-BAD7-77D2-8EC174F37901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7819" y="588206"/>
            <a:ext cx="1455627" cy="1455627"/>
          </a:xfrm>
          <a:prstGeom prst="rect">
            <a:avLst/>
          </a:prstGeom>
        </p:spPr>
      </p:pic>
      <p:pic>
        <p:nvPicPr>
          <p:cNvPr id="18" name="Рисунок 17" descr="Изображение выглядит как рисунок, искусство, картина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D3A35837-E6F8-5B99-4346-2A44BC958A9F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7074">
            <a:off x="8195595" y="646727"/>
            <a:ext cx="1436167" cy="1455627"/>
          </a:xfrm>
          <a:prstGeom prst="rect">
            <a:avLst/>
          </a:prstGeom>
        </p:spPr>
      </p:pic>
      <p:pic>
        <p:nvPicPr>
          <p:cNvPr id="24" name="Рисунок 23" descr="Изображение выглядит как рисунок, искусство, картина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73BBE997-19CC-F7D3-0D11-DD82FDFCC8C2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7074">
            <a:off x="2817558" y="2947821"/>
            <a:ext cx="1436167" cy="1455627"/>
          </a:xfrm>
          <a:prstGeom prst="rect">
            <a:avLst/>
          </a:prstGeom>
        </p:spPr>
      </p:pic>
      <p:pic>
        <p:nvPicPr>
          <p:cNvPr id="25" name="Рисунок 24" descr="Изображение выглядит как Быстрое питание, рисунок, иллюстрация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EFE50248-4674-5E5B-C942-AC431CA542A4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790" y="2929110"/>
            <a:ext cx="1455627" cy="1455627"/>
          </a:xfrm>
          <a:prstGeom prst="rect">
            <a:avLst/>
          </a:prstGeom>
        </p:spPr>
      </p:pic>
      <p:pic>
        <p:nvPicPr>
          <p:cNvPr id="26" name="Рисунок 25" descr="Изображение выглядит как рисунок, искусство, картина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5BD50517-69F5-2662-0F20-C54AB5F3C154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7074">
            <a:off x="6334037" y="2933610"/>
            <a:ext cx="1436167" cy="1455627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Быстрое питание, рисунок, иллюстрация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01597BD1-FC6D-5357-AA45-40BB30DC40D1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9794" y="2914899"/>
            <a:ext cx="1455627" cy="1455627"/>
          </a:xfrm>
          <a:prstGeom prst="rect">
            <a:avLst/>
          </a:prstGeom>
        </p:spPr>
      </p:pic>
      <p:pic>
        <p:nvPicPr>
          <p:cNvPr id="29" name="Рисунок 28" descr="Большой палец вниз со сплошной заливкой">
            <a:extLst>
              <a:ext uri="{FF2B5EF4-FFF2-40B4-BE49-F238E27FC236}">
                <a16:creationId xmlns:a16="http://schemas.microsoft.com/office/drawing/2014/main" id="{1A9214BD-D122-8C56-5CFC-139F4FDEFF1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551393" y="2095414"/>
            <a:ext cx="616232" cy="616232"/>
          </a:xfrm>
          <a:prstGeom prst="rect">
            <a:avLst/>
          </a:prstGeom>
        </p:spPr>
      </p:pic>
      <p:pic>
        <p:nvPicPr>
          <p:cNvPr id="31" name="Рисунок 30" descr="Знак одобрения со сплошной заливкой">
            <a:extLst>
              <a:ext uri="{FF2B5EF4-FFF2-40B4-BE49-F238E27FC236}">
                <a16:creationId xmlns:a16="http://schemas.microsoft.com/office/drawing/2014/main" id="{AA1A0C6B-21AC-93F0-3F7B-345F6B3B0E7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854790" y="1962695"/>
            <a:ext cx="616232" cy="616232"/>
          </a:xfrm>
          <a:prstGeom prst="rect">
            <a:avLst/>
          </a:prstGeom>
        </p:spPr>
      </p:pic>
      <p:pic>
        <p:nvPicPr>
          <p:cNvPr id="32" name="Рисунок 31" descr="Большой палец вниз со сплошной заливкой">
            <a:extLst>
              <a:ext uri="{FF2B5EF4-FFF2-40B4-BE49-F238E27FC236}">
                <a16:creationId xmlns:a16="http://schemas.microsoft.com/office/drawing/2014/main" id="{F2E723A8-5B39-93CF-00CA-2364D0BF59F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335156" y="2095414"/>
            <a:ext cx="616232" cy="616232"/>
          </a:xfrm>
          <a:prstGeom prst="rect">
            <a:avLst/>
          </a:prstGeom>
        </p:spPr>
      </p:pic>
      <p:pic>
        <p:nvPicPr>
          <p:cNvPr id="33" name="Рисунок 32" descr="Знак одобрения со сплошной заливкой">
            <a:extLst>
              <a:ext uri="{FF2B5EF4-FFF2-40B4-BE49-F238E27FC236}">
                <a16:creationId xmlns:a16="http://schemas.microsoft.com/office/drawing/2014/main" id="{8F98E3A1-453D-BCB9-82BD-B4B5057199C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638553" y="1962695"/>
            <a:ext cx="616232" cy="616232"/>
          </a:xfrm>
          <a:prstGeom prst="rect">
            <a:avLst/>
          </a:prstGeom>
        </p:spPr>
      </p:pic>
      <p:pic>
        <p:nvPicPr>
          <p:cNvPr id="34" name="Рисунок 33" descr="Большой палец вниз со сплошной заливкой">
            <a:extLst>
              <a:ext uri="{FF2B5EF4-FFF2-40B4-BE49-F238E27FC236}">
                <a16:creationId xmlns:a16="http://schemas.microsoft.com/office/drawing/2014/main" id="{7B4A7B51-B2E7-5F2F-031C-1EDE2677C98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109394" y="2095414"/>
            <a:ext cx="616232" cy="616232"/>
          </a:xfrm>
          <a:prstGeom prst="rect">
            <a:avLst/>
          </a:prstGeom>
        </p:spPr>
      </p:pic>
      <p:pic>
        <p:nvPicPr>
          <p:cNvPr id="35" name="Рисунок 34" descr="Знак одобрения со сплошной заливкой">
            <a:extLst>
              <a:ext uri="{FF2B5EF4-FFF2-40B4-BE49-F238E27FC236}">
                <a16:creationId xmlns:a16="http://schemas.microsoft.com/office/drawing/2014/main" id="{AE29308D-20D5-F9AC-124A-A582224BA79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412791" y="1962695"/>
            <a:ext cx="616232" cy="616232"/>
          </a:xfrm>
          <a:prstGeom prst="rect">
            <a:avLst/>
          </a:prstGeom>
        </p:spPr>
      </p:pic>
      <p:pic>
        <p:nvPicPr>
          <p:cNvPr id="36" name="Рисунок 35" descr="Большой палец вниз со сплошной заливкой">
            <a:extLst>
              <a:ext uri="{FF2B5EF4-FFF2-40B4-BE49-F238E27FC236}">
                <a16:creationId xmlns:a16="http://schemas.microsoft.com/office/drawing/2014/main" id="{3B2B2C1D-4CB8-9C04-6117-83736778451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769332" y="2095414"/>
            <a:ext cx="616232" cy="616232"/>
          </a:xfrm>
          <a:prstGeom prst="rect">
            <a:avLst/>
          </a:prstGeom>
        </p:spPr>
      </p:pic>
      <p:pic>
        <p:nvPicPr>
          <p:cNvPr id="37" name="Рисунок 36" descr="Знак одобрения со сплошной заливкой">
            <a:extLst>
              <a:ext uri="{FF2B5EF4-FFF2-40B4-BE49-F238E27FC236}">
                <a16:creationId xmlns:a16="http://schemas.microsoft.com/office/drawing/2014/main" id="{8FF891A7-91F0-5A9D-E20D-102FCFADCC2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072729" y="1962695"/>
            <a:ext cx="616232" cy="616232"/>
          </a:xfrm>
          <a:prstGeom prst="rect">
            <a:avLst/>
          </a:prstGeom>
        </p:spPr>
      </p:pic>
      <p:pic>
        <p:nvPicPr>
          <p:cNvPr id="38" name="Рисунок 37" descr="Большой палец вниз со сплошной заливкой">
            <a:extLst>
              <a:ext uri="{FF2B5EF4-FFF2-40B4-BE49-F238E27FC236}">
                <a16:creationId xmlns:a16="http://schemas.microsoft.com/office/drawing/2014/main" id="{73ED6295-D7C1-B850-18EC-701B011E800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471022" y="4381332"/>
            <a:ext cx="616232" cy="616232"/>
          </a:xfrm>
          <a:prstGeom prst="rect">
            <a:avLst/>
          </a:prstGeom>
        </p:spPr>
      </p:pic>
      <p:pic>
        <p:nvPicPr>
          <p:cNvPr id="39" name="Рисунок 38" descr="Знак одобрения со сплошной заливкой">
            <a:extLst>
              <a:ext uri="{FF2B5EF4-FFF2-40B4-BE49-F238E27FC236}">
                <a16:creationId xmlns:a16="http://schemas.microsoft.com/office/drawing/2014/main" id="{30CEADC6-54DE-9C0F-80C3-726E4444ED2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774419" y="4248613"/>
            <a:ext cx="616232" cy="616232"/>
          </a:xfrm>
          <a:prstGeom prst="rect">
            <a:avLst/>
          </a:prstGeom>
        </p:spPr>
      </p:pic>
      <p:pic>
        <p:nvPicPr>
          <p:cNvPr id="40" name="Рисунок 39" descr="Большой палец вниз со сплошной заливкой">
            <a:extLst>
              <a:ext uri="{FF2B5EF4-FFF2-40B4-BE49-F238E27FC236}">
                <a16:creationId xmlns:a16="http://schemas.microsoft.com/office/drawing/2014/main" id="{F365DDF3-7762-A706-C877-E1CA3212857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254785" y="4381332"/>
            <a:ext cx="616232" cy="616232"/>
          </a:xfrm>
          <a:prstGeom prst="rect">
            <a:avLst/>
          </a:prstGeom>
        </p:spPr>
      </p:pic>
      <p:pic>
        <p:nvPicPr>
          <p:cNvPr id="41" name="Рисунок 40" descr="Знак одобрения со сплошной заливкой">
            <a:extLst>
              <a:ext uri="{FF2B5EF4-FFF2-40B4-BE49-F238E27FC236}">
                <a16:creationId xmlns:a16="http://schemas.microsoft.com/office/drawing/2014/main" id="{DF5FCFFA-7CDA-0338-B8AE-1A09C24B12B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558182" y="4248613"/>
            <a:ext cx="616232" cy="616232"/>
          </a:xfrm>
          <a:prstGeom prst="rect">
            <a:avLst/>
          </a:prstGeom>
        </p:spPr>
      </p:pic>
      <p:pic>
        <p:nvPicPr>
          <p:cNvPr id="42" name="Рисунок 41" descr="Большой палец вниз со сплошной заливкой">
            <a:extLst>
              <a:ext uri="{FF2B5EF4-FFF2-40B4-BE49-F238E27FC236}">
                <a16:creationId xmlns:a16="http://schemas.microsoft.com/office/drawing/2014/main" id="{E7377405-0DC3-E207-ED01-24933795BED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009973" y="4381332"/>
            <a:ext cx="616232" cy="616232"/>
          </a:xfrm>
          <a:prstGeom prst="rect">
            <a:avLst/>
          </a:prstGeom>
        </p:spPr>
      </p:pic>
      <p:pic>
        <p:nvPicPr>
          <p:cNvPr id="43" name="Рисунок 42" descr="Знак одобрения со сплошной заливкой">
            <a:extLst>
              <a:ext uri="{FF2B5EF4-FFF2-40B4-BE49-F238E27FC236}">
                <a16:creationId xmlns:a16="http://schemas.microsoft.com/office/drawing/2014/main" id="{CFE00ACA-3225-44AD-862D-68F8DDA7EFD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313370" y="4248613"/>
            <a:ext cx="616232" cy="616232"/>
          </a:xfrm>
          <a:prstGeom prst="rect">
            <a:avLst/>
          </a:prstGeom>
        </p:spPr>
      </p:pic>
      <p:pic>
        <p:nvPicPr>
          <p:cNvPr id="44" name="Рисунок 43" descr="Большой палец вниз со сплошной заливкой">
            <a:extLst>
              <a:ext uri="{FF2B5EF4-FFF2-40B4-BE49-F238E27FC236}">
                <a16:creationId xmlns:a16="http://schemas.microsoft.com/office/drawing/2014/main" id="{18278D03-3FE1-5F26-FC64-C00CC637612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793736" y="4381332"/>
            <a:ext cx="616232" cy="616232"/>
          </a:xfrm>
          <a:prstGeom prst="rect">
            <a:avLst/>
          </a:prstGeom>
        </p:spPr>
      </p:pic>
      <p:pic>
        <p:nvPicPr>
          <p:cNvPr id="45" name="Рисунок 44" descr="Знак одобрения со сплошной заливкой">
            <a:extLst>
              <a:ext uri="{FF2B5EF4-FFF2-40B4-BE49-F238E27FC236}">
                <a16:creationId xmlns:a16="http://schemas.microsoft.com/office/drawing/2014/main" id="{9FDA9185-97E7-80C8-DF1B-C9C93F592DB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097133" y="4248613"/>
            <a:ext cx="616232" cy="616232"/>
          </a:xfrm>
          <a:prstGeom prst="rect">
            <a:avLst/>
          </a:prstGeom>
        </p:spPr>
      </p:pic>
      <p:pic>
        <p:nvPicPr>
          <p:cNvPr id="47" name="Рисунок 46" descr="Изображение выглядит как круг, колесо&#10;&#10;Автоматически созданное описание">
            <a:extLst>
              <a:ext uri="{FF2B5EF4-FFF2-40B4-BE49-F238E27FC236}">
                <a16:creationId xmlns:a16="http://schemas.microsoft.com/office/drawing/2014/main" id="{8A6E438B-FA19-748A-CD25-4F77F8596240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7942" y="853309"/>
            <a:ext cx="805201" cy="805201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F6CD8F4B-CFB4-B31A-24B9-08745A6F0DF5}"/>
              </a:ext>
            </a:extLst>
          </p:cNvPr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3328" y="3222603"/>
            <a:ext cx="728295" cy="728295"/>
          </a:xfrm>
          <a:prstGeom prst="rect">
            <a:avLst/>
          </a:prstGeom>
        </p:spPr>
      </p:pic>
      <p:pic>
        <p:nvPicPr>
          <p:cNvPr id="52" name="Рисунок 51" descr="Изображение выглядит как конфета, еда, леденец на палочке, кондитерские изделия&#10;&#10;Автоматически созданное описание">
            <a:extLst>
              <a:ext uri="{FF2B5EF4-FFF2-40B4-BE49-F238E27FC236}">
                <a16:creationId xmlns:a16="http://schemas.microsoft.com/office/drawing/2014/main" id="{E754587C-B6F1-4703-BBA7-FCA791173FC3}"/>
              </a:ext>
            </a:extLst>
          </p:cNvPr>
          <p:cNvPicPr>
            <a:picLocks noChangeAspect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104" y="3021359"/>
            <a:ext cx="1432928" cy="1432928"/>
          </a:xfrm>
          <a:prstGeom prst="rect">
            <a:avLst/>
          </a:prstGeom>
        </p:spPr>
      </p:pic>
      <p:pic>
        <p:nvPicPr>
          <p:cNvPr id="54" name="Рисунок 53" descr="Изображение выглядит как производить, еда, Натуральные продукты, овощи&#10;&#10;Автоматически созданное описание">
            <a:extLst>
              <a:ext uri="{FF2B5EF4-FFF2-40B4-BE49-F238E27FC236}">
                <a16:creationId xmlns:a16="http://schemas.microsoft.com/office/drawing/2014/main" id="{3343751A-4093-1877-ABAE-97E717027243}"/>
              </a:ext>
            </a:extLst>
          </p:cNvPr>
          <p:cNvPicPr>
            <a:picLocks noChangeAspect="1"/>
          </p:cNvPicPr>
          <p:nvPr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6954" y="702117"/>
            <a:ext cx="861804" cy="861804"/>
          </a:xfrm>
          <a:prstGeom prst="rect">
            <a:avLst/>
          </a:prstGeom>
        </p:spPr>
      </p:pic>
      <p:pic>
        <p:nvPicPr>
          <p:cNvPr id="56" name="Рисунок 55" descr="Изображение выглядит как цветок, рисунок, лепесток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BBD1B8D8-009E-88CF-2B10-106DC2E199A0}"/>
              </a:ext>
            </a:extLst>
          </p:cNvPr>
          <p:cNvPicPr>
            <a:picLocks noChangeAspect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3418" y="846116"/>
            <a:ext cx="913326" cy="913326"/>
          </a:xfrm>
          <a:prstGeom prst="rect">
            <a:avLst/>
          </a:prstGeom>
        </p:spPr>
      </p:pic>
      <p:pic>
        <p:nvPicPr>
          <p:cNvPr id="60" name="Рисунок 59" descr="Изображение выглядит как овощи, перец, сладкий перец, производить&#10;&#10;Автоматически созданное описание">
            <a:extLst>
              <a:ext uri="{FF2B5EF4-FFF2-40B4-BE49-F238E27FC236}">
                <a16:creationId xmlns:a16="http://schemas.microsoft.com/office/drawing/2014/main" id="{920D1B03-8E34-9075-C0CE-F2CF46894795}"/>
              </a:ext>
            </a:extLst>
          </p:cNvPr>
          <p:cNvPicPr>
            <a:picLocks noChangeAspect="1"/>
          </p:cNvPicPr>
          <p:nvPr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249" y="3099431"/>
            <a:ext cx="918702" cy="934863"/>
          </a:xfrm>
          <a:prstGeom prst="rect">
            <a:avLst/>
          </a:prstGeom>
        </p:spPr>
      </p:pic>
      <p:pic>
        <p:nvPicPr>
          <p:cNvPr id="62" name="Рисунок 61" descr="Изображение выглядит как круг, снимок экрана, Красочность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1B846BE8-36F0-D5EF-6BC4-4ABE8D036606}"/>
              </a:ext>
            </a:extLst>
          </p:cNvPr>
          <p:cNvPicPr>
            <a:picLocks noChangeAspect="1"/>
          </p:cNvPicPr>
          <p:nvPr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7442" y="831746"/>
            <a:ext cx="863250" cy="863250"/>
          </a:xfrm>
          <a:prstGeom prst="rect">
            <a:avLst/>
          </a:prstGeom>
        </p:spPr>
      </p:pic>
      <p:sp>
        <p:nvSpPr>
          <p:cNvPr id="5" name="Овал 4">
            <a:extLst>
              <a:ext uri="{FF2B5EF4-FFF2-40B4-BE49-F238E27FC236}">
                <a16:creationId xmlns:a16="http://schemas.microsoft.com/office/drawing/2014/main" id="{751584DB-30E1-5219-35E0-5823FA88132C}"/>
              </a:ext>
            </a:extLst>
          </p:cNvPr>
          <p:cNvSpPr/>
          <p:nvPr/>
        </p:nvSpPr>
        <p:spPr>
          <a:xfrm>
            <a:off x="4804018" y="756525"/>
            <a:ext cx="1181100" cy="1181100"/>
          </a:xfrm>
          <a:prstGeom prst="ellipse">
            <a:avLst/>
          </a:prstGeom>
          <a:noFill/>
          <a:ln>
            <a:solidFill>
              <a:srgbClr val="92D05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A5C4AE32-3BB2-8A80-9689-C1A451BF314D}"/>
              </a:ext>
            </a:extLst>
          </p:cNvPr>
          <p:cNvSpPr/>
          <p:nvPr/>
        </p:nvSpPr>
        <p:spPr>
          <a:xfrm>
            <a:off x="6566181" y="756525"/>
            <a:ext cx="1181100" cy="1181100"/>
          </a:xfrm>
          <a:prstGeom prst="ellipse">
            <a:avLst/>
          </a:prstGeom>
          <a:noFill/>
          <a:ln>
            <a:solidFill>
              <a:srgbClr val="92D05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2F0E027E-4A0A-99EB-E5C9-47B27F1E972D}"/>
              </a:ext>
            </a:extLst>
          </p:cNvPr>
          <p:cNvSpPr/>
          <p:nvPr/>
        </p:nvSpPr>
        <p:spPr>
          <a:xfrm>
            <a:off x="8196161" y="3098763"/>
            <a:ext cx="1181100" cy="1181100"/>
          </a:xfrm>
          <a:prstGeom prst="ellipse">
            <a:avLst/>
          </a:prstGeom>
          <a:noFill/>
          <a:ln>
            <a:solidFill>
              <a:srgbClr val="92D05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BBAE3B84-3435-6D68-2C12-2E6CE252F463}"/>
              </a:ext>
            </a:extLst>
          </p:cNvPr>
          <p:cNvSpPr/>
          <p:nvPr/>
        </p:nvSpPr>
        <p:spPr>
          <a:xfrm>
            <a:off x="4644319" y="3056870"/>
            <a:ext cx="1181100" cy="1181100"/>
          </a:xfrm>
          <a:prstGeom prst="ellipse">
            <a:avLst/>
          </a:prstGeom>
          <a:noFill/>
          <a:ln>
            <a:solidFill>
              <a:srgbClr val="92D05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DC246EE6-5847-0B50-FA0A-EB8AEAE52734}"/>
              </a:ext>
            </a:extLst>
          </p:cNvPr>
          <p:cNvSpPr/>
          <p:nvPr/>
        </p:nvSpPr>
        <p:spPr>
          <a:xfrm>
            <a:off x="2835236" y="3033545"/>
            <a:ext cx="1181100" cy="1181100"/>
          </a:xfrm>
          <a:prstGeom prst="ellipse">
            <a:avLst/>
          </a:prstGeom>
          <a:noFill/>
          <a:ln>
            <a:solidFill>
              <a:srgbClr val="C00000"/>
            </a:solidFill>
          </a:ln>
          <a:effectLst>
            <a:glow rad="2286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5AF23BB1-F4FD-7C26-C2FA-D3E40614D2F9}"/>
              </a:ext>
            </a:extLst>
          </p:cNvPr>
          <p:cNvSpPr/>
          <p:nvPr/>
        </p:nvSpPr>
        <p:spPr>
          <a:xfrm>
            <a:off x="2960843" y="759783"/>
            <a:ext cx="1181100" cy="1181100"/>
          </a:xfrm>
          <a:prstGeom prst="ellipse">
            <a:avLst/>
          </a:prstGeom>
          <a:noFill/>
          <a:ln>
            <a:solidFill>
              <a:srgbClr val="C00000"/>
            </a:solidFill>
          </a:ln>
          <a:effectLst>
            <a:glow rad="2286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856AB32E-A7F3-7A1E-A661-35C302C82933}"/>
              </a:ext>
            </a:extLst>
          </p:cNvPr>
          <p:cNvSpPr/>
          <p:nvPr/>
        </p:nvSpPr>
        <p:spPr>
          <a:xfrm>
            <a:off x="8253612" y="726506"/>
            <a:ext cx="1181100" cy="1181100"/>
          </a:xfrm>
          <a:prstGeom prst="ellipse">
            <a:avLst/>
          </a:prstGeom>
          <a:noFill/>
          <a:ln>
            <a:solidFill>
              <a:srgbClr val="C00000"/>
            </a:solidFill>
          </a:ln>
          <a:effectLst>
            <a:glow rad="2286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22" name="Рисунок 21" descr="Изображение выглядит как еда, Мясо индейки, День благодарения, Жареная курица&#10;&#10;Автоматически созданное описание">
            <a:extLst>
              <a:ext uri="{FF2B5EF4-FFF2-40B4-BE49-F238E27FC236}">
                <a16:creationId xmlns:a16="http://schemas.microsoft.com/office/drawing/2014/main" id="{82E35EC6-28AF-FD1C-19B6-F8F64228137C}"/>
              </a:ext>
            </a:extLst>
          </p:cNvPr>
          <p:cNvPicPr>
            <a:picLocks noChangeAspect="1"/>
          </p:cNvPicPr>
          <p:nvPr/>
        </p:nvPicPr>
        <p:blipFill>
          <a:blip r:embed="rId2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1818" y="3090157"/>
            <a:ext cx="951425" cy="951425"/>
          </a:xfrm>
          <a:prstGeom prst="rect">
            <a:avLst/>
          </a:prstGeom>
        </p:spPr>
      </p:pic>
      <p:sp>
        <p:nvSpPr>
          <p:cNvPr id="12" name="Овал 11">
            <a:extLst>
              <a:ext uri="{FF2B5EF4-FFF2-40B4-BE49-F238E27FC236}">
                <a16:creationId xmlns:a16="http://schemas.microsoft.com/office/drawing/2014/main" id="{8FBF04C9-191C-2E48-37C8-051BCA991073}"/>
              </a:ext>
            </a:extLst>
          </p:cNvPr>
          <p:cNvSpPr/>
          <p:nvPr/>
        </p:nvSpPr>
        <p:spPr>
          <a:xfrm>
            <a:off x="6339052" y="3078268"/>
            <a:ext cx="1181100" cy="1181100"/>
          </a:xfrm>
          <a:prstGeom prst="ellipse">
            <a:avLst/>
          </a:prstGeom>
          <a:noFill/>
          <a:ln>
            <a:solidFill>
              <a:srgbClr val="92D05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21" name="Рисунок 20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31B43EFA-AB3D-F029-510B-FBC15FBB0930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9270" y="1390684"/>
            <a:ext cx="3315953" cy="3375167"/>
          </a:xfrm>
          <a:prstGeom prst="rect">
            <a:avLst/>
          </a:prstGeom>
        </p:spPr>
      </p:pic>
      <p:pic>
        <p:nvPicPr>
          <p:cNvPr id="234" name="Picture 233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9682588" y="2826925"/>
            <a:ext cx="1724025" cy="240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6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500"/>
                            </p:stCondLst>
                            <p:childTnLst>
                              <p:par>
                                <p:cTn id="9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1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500"/>
                            </p:stCondLst>
                            <p:childTnLst>
                              <p:par>
                                <p:cTn id="1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6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8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500"/>
                            </p:stCondLst>
                            <p:childTnLst>
                              <p:par>
                                <p:cTn id="1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8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4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0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6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2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8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4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0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83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4" fill="hold">
                      <p:stCondLst>
                        <p:cond delay="0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9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6" fill="hold">
                      <p:stCondLst>
                        <p:cond delay="0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01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2" fill="hold">
                      <p:stCondLst>
                        <p:cond delay="0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0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" fill="hold">
                      <p:stCondLst>
                        <p:cond delay="0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13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4" fill="hold">
                      <p:stCondLst>
                        <p:cond delay="0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19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0" fill="hold">
                      <p:stCondLst>
                        <p:cond delay="0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1" grpId="0" animBg="1"/>
      <p:bldP spid="13" grpId="0" animBg="1"/>
      <p:bldP spid="15" grpId="0" animBg="1"/>
      <p:bldP spid="16" grpId="0" animBg="1"/>
      <p:bldP spid="17" grpId="0" animBg="1"/>
      <p:bldP spid="1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389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Марианна</cp:lastModifiedBy>
  <cp:revision>20</cp:revision>
  <dcterms:created xsi:type="dcterms:W3CDTF">2024-07-21T13:02:50Z</dcterms:created>
  <dcterms:modified xsi:type="dcterms:W3CDTF">2024-08-28T14:25:10Z</dcterms:modified>
</cp:coreProperties>
</file>