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3820" y="2743835"/>
            <a:ext cx="18478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