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18764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36B1F-F373-4216-AF1E-4C1328AEF1D4}"/>
</file>

<file path=customXml/itemProps2.xml><?xml version="1.0" encoding="utf-8"?>
<ds:datastoreItem xmlns:ds="http://schemas.openxmlformats.org/officeDocument/2006/customXml" ds:itemID="{8C7D9144-D2F3-4237-9F05-51F6BC656AEE}"/>
</file>

<file path=customXml/itemProps3.xml><?xml version="1.0" encoding="utf-8"?>
<ds:datastoreItem xmlns:ds="http://schemas.openxmlformats.org/officeDocument/2006/customXml" ds:itemID="{71C3BD75-4BA3-4840-BB85-B5F01494883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