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Овал 110"/>
          <p:cNvSpPr/>
          <p:nvPr/>
        </p:nvSpPr>
        <p:spPr>
          <a:xfrm>
            <a:off x="1052638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11284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металлоизделия, замок, навесной зам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 descr="Изображение выглядит как снеговик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16" y="1486779"/>
            <a:ext cx="1341804" cy="1341804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3" y="1472139"/>
            <a:ext cx="1366714" cy="1366714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8CB836F-CFD2-C198-1E41-0AC57F309B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64" y="3729712"/>
            <a:ext cx="1509294" cy="150929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CAB9557B-2F1A-6046-6459-9D6FA2F1DB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3" y="1496553"/>
            <a:ext cx="1257285" cy="1257285"/>
          </a:xfrm>
          <a:prstGeom prst="rect">
            <a:avLst/>
          </a:prstGeom>
        </p:spPr>
      </p:pic>
      <p:pic>
        <p:nvPicPr>
          <p:cNvPr id="197" name="Picture 19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9615" y="3429635"/>
            <a:ext cx="2095499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11" grpId="0" animBg="1"/>
      <p:bldP spid="111" grpId="1" animBg="1"/>
      <p:bldP spid="139" grpId="0" animBg="1"/>
      <p:bldP spid="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2024-04-28T20:33:00Z</dcterms:created>
  <dcterms:modified xsi:type="dcterms:W3CDTF">2024-12-10T14:42:14Z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</Properties>
</file>