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18" y="-10049"/>
            <a:ext cx="12392268" cy="686805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779404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594" y="789258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75" y="834510"/>
            <a:ext cx="1553841" cy="1553841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725922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779404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357623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368944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013148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725922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3945276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467555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3995905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367476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3918853"/>
            <a:ext cx="1608947" cy="16089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605A9B-49EF-6288-4B49-1F4A1719D56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95354" y="5806617"/>
            <a:ext cx="789709" cy="1092673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3914775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2024-03-28T09:11:00Z</dcterms:created>
  <dcterms:modified xsi:type="dcterms:W3CDTF">2024-11-04T11:12:13Z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