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796" y="2699202"/>
            <a:ext cx="17430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Пользователь</cp:lastModifiedBy>
  <cp:revision>2</cp:revision>
  <dcterms:created xsi:type="dcterms:W3CDTF">2024-11-22T18:17:24Z</dcterms:created>
  <dcterms:modified xsi:type="dcterms:W3CDTF">2024-11-24T07:41:34Z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