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5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microsoft.com/office/2007/relationships/hdphoto" Target="../media/hdphoto4.wdp"/><Relationship Id="rId21" Type="http://schemas.openxmlformats.org/officeDocument/2006/relationships/image" Target="../media/image15.png"/><Relationship Id="rId22" Type="http://schemas.microsoft.com/office/2007/relationships/hdphoto" Target="../media/hdphoto5.wdp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microsoft.com/office/2007/relationships/hdphoto" Target="../media/hdphoto7.wdp"/><Relationship Id="rId27" Type="http://schemas.openxmlformats.org/officeDocument/2006/relationships/image" Target="../media/image18.png"/><Relationship Id="rId28" Type="http://schemas.microsoft.com/office/2007/relationships/hdphoto" Target="../media/hdphoto8.wdp"/><Relationship Id="rId29" Type="http://schemas.openxmlformats.org/officeDocument/2006/relationships/image" Target="../media/image19.png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8865"/>
            <a:ext cx="12192001" cy="6872215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42808" y="4682722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2" y="4509132"/>
            <a:ext cx="1938546" cy="19385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94" b="99415" l="10000" r="90000">
                        <a14:foregroundMark x1="42857" y1="4678" x2="50000" y2="14035"/>
                        <a14:foregroundMark x1="27143" y1="92398" x2="54286" y2="92398"/>
                        <a14:foregroundMark x1="42857" y1="99415" x2="42857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224" y="4735700"/>
            <a:ext cx="583448" cy="142528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242809" y="2416324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кутник: округлені кути 16"/>
          <p:cNvSpPr/>
          <p:nvPr/>
        </p:nvSpPr>
        <p:spPr>
          <a:xfrm>
            <a:off x="242809" y="182990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>
            <a:off x="1792634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249776" y="603374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7525" y="4473445"/>
            <a:ext cx="2001839" cy="2001839"/>
          </a:xfrm>
          <a:prstGeom prst="rect">
            <a:avLst/>
          </a:prstGeom>
        </p:spPr>
      </p:pic>
      <p:pic>
        <p:nvPicPr>
          <p:cNvPr id="2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3429827" y="600307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23" b="95213" l="9091" r="88312">
                        <a14:foregroundMark x1="42857" y1="4255" x2="50649" y2="9574"/>
                        <a14:foregroundMark x1="25974" y1="93085" x2="38961" y2="9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604" y="4783272"/>
            <a:ext cx="583448" cy="1424524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4999235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23" b="97872" l="9091" r="88312">
                        <a14:foregroundMark x1="49351" y1="4787" x2="61039" y2="12234"/>
                        <a14:foregroundMark x1="22078" y1="91489" x2="42857" y2="94681"/>
                        <a14:foregroundMark x1="48052" y1="96809" x2="49351" y2="97872"/>
                        <a14:foregroundMark x1="10390" y1="38298" x2="14286" y2="46809"/>
                        <a14:foregroundMark x1="10390" y1="45745" x2="11688" y2="48404"/>
                        <a14:foregroundMark x1="81818" y1="33511" x2="85714" y2="4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9751" y="4724171"/>
            <a:ext cx="577679" cy="1410439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8102288" y="594367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5008" y="4500580"/>
            <a:ext cx="2035800" cy="2029611"/>
          </a:xfrm>
          <a:prstGeom prst="rect">
            <a:avLst/>
          </a:prstGeom>
        </p:spPr>
      </p:pic>
      <p:pic>
        <p:nvPicPr>
          <p:cNvPr id="2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6698555" y="599158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25124" y="237797"/>
            <a:ext cx="1284409" cy="12844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165964" y="594788"/>
            <a:ext cx="903718" cy="903718"/>
          </a:xfrm>
          <a:prstGeom prst="rect">
            <a:avLst/>
          </a:prstGeom>
        </p:spPr>
      </p:pic>
      <p:pic>
        <p:nvPicPr>
          <p:cNvPr id="3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1215248" y="1419178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61304" y="134929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962580" y="281809"/>
            <a:ext cx="1284409" cy="1284409"/>
          </a:xfrm>
          <a:prstGeom prst="rect">
            <a:avLst/>
          </a:prstGeom>
        </p:spPr>
      </p:pic>
      <p:pic>
        <p:nvPicPr>
          <p:cNvPr id="4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2098759" y="139331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3839860" y="287261"/>
            <a:ext cx="1284409" cy="1284409"/>
          </a:xfrm>
          <a:prstGeom prst="rect">
            <a:avLst/>
          </a:prstGeom>
        </p:spPr>
      </p:pic>
      <p:pic>
        <p:nvPicPr>
          <p:cNvPr id="4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976039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5805330" y="307262"/>
            <a:ext cx="1284409" cy="1284409"/>
          </a:xfrm>
          <a:prstGeom prst="rect">
            <a:avLst/>
          </a:prstGeom>
        </p:spPr>
      </p:pic>
      <p:pic>
        <p:nvPicPr>
          <p:cNvPr id="4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941509" y="141876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7718675" y="287261"/>
            <a:ext cx="1284409" cy="1284409"/>
          </a:xfrm>
          <a:prstGeom prst="rect">
            <a:avLst/>
          </a:prstGeom>
        </p:spPr>
      </p:pic>
      <p:pic>
        <p:nvPicPr>
          <p:cNvPr id="4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7854855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909545" y="642074"/>
            <a:ext cx="903718" cy="903718"/>
          </a:xfrm>
          <a:prstGeom prst="rect">
            <a:avLst/>
          </a:prstGeom>
        </p:spPr>
      </p:pic>
      <p:pic>
        <p:nvPicPr>
          <p:cNvPr id="4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958829" y="1466464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4777641" y="610956"/>
            <a:ext cx="903718" cy="903718"/>
          </a:xfrm>
          <a:prstGeom prst="rect">
            <a:avLst/>
          </a:prstGeom>
        </p:spPr>
      </p:pic>
      <p:pic>
        <p:nvPicPr>
          <p:cNvPr id="5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4826925" y="1435346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6751564" y="640452"/>
            <a:ext cx="903718" cy="903718"/>
          </a:xfrm>
          <a:prstGeom prst="rect">
            <a:avLst/>
          </a:prstGeom>
        </p:spPr>
      </p:pic>
      <p:pic>
        <p:nvPicPr>
          <p:cNvPr id="5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00848" y="146484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39244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12673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54305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1188352" y="375736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095910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172296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3523907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3600293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191556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267942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6862155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88810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8350229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416671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770399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2720036" y="3755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4213914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4134570" y="376369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9414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5868221" y="3745821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748636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7431144" y="3764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8629019" y="624672"/>
            <a:ext cx="903718" cy="903718"/>
          </a:xfrm>
          <a:prstGeom prst="rect">
            <a:avLst/>
          </a:prstGeom>
        </p:spPr>
      </p:pic>
      <p:pic>
        <p:nvPicPr>
          <p:cNvPr id="7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678303" y="144906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9012001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8930318" y="3745185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60" y="1001409"/>
            <a:ext cx="5304762" cy="4590476"/>
          </a:xfrm>
          <a:prstGeom prst="rect">
            <a:avLst/>
          </a:prstGeom>
        </p:spPr>
      </p:pic>
      <p:pic>
        <p:nvPicPr>
          <p:cNvPr id="84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1004120" y="6027575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2547134" y="594527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4179944" y="599773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5747566" y="595917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7393305" y="5978441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8826901" y="592557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643110" y="3396615"/>
            <a:ext cx="1533525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2024-05-05T09:04:00Z</dcterms:created>
  <dcterms:modified xsi:type="dcterms:W3CDTF">2024-11-07T20:08:18Z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BFE2D2E52A8B4513BB92CD95BA053759_12</vt:lpwstr>
  </property>
  <property fmtid="{D5CDD505-2E9C-101B-9397-08002B2CF9AE}" pid="3" name="KSOProductBuildVer">
    <vt:lpwstr>1033-12.2.0.17119</vt:lpwstr>
  </property>
</Properties>
</file>