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6922" y="4175350"/>
            <a:ext cx="15906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2024-11-25T10:53:08Z</dcterms:modified>
</cp:coreProperties>
</file>