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28"/>
  </p:normalViewPr>
  <p:slideViewPr>
    <p:cSldViewPr snapToGrid="0" showGuides="1">
      <p:cViewPr varScale="1">
        <p:scale>
          <a:sx n="67" d="100"/>
          <a:sy n="67" d="100"/>
        </p:scale>
        <p:origin x="192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35D042C7-7B87-37FF-EF30-D9E74E72B2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9" y="0"/>
            <a:ext cx="12242648" cy="6861264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754201" y="4043138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357290"/>
            <a:ext cx="5984583" cy="5941053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54BEFE6F-B884-BAA5-5459-8B808C8956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A29A6E-2B0C-EE47-61BB-5DA7260F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422529" flipH="1">
            <a:off x="3175489" y="3830598"/>
            <a:ext cx="1495330" cy="14953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498021" y="329921"/>
            <a:ext cx="1559086" cy="15570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A1A84D-4C51-F0B8-8EDD-493A5853E12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0218" y="3533705"/>
            <a:ext cx="1581619" cy="15900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908209" y="4795884"/>
            <a:ext cx="1552125" cy="15521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14768" y="1974619"/>
            <a:ext cx="1559086" cy="15590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F56FE89-F65E-2FB4-541C-82374D63A97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898546" y="289749"/>
            <a:ext cx="1559086" cy="15590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5000" y="1041038"/>
            <a:ext cx="5157287" cy="4478215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693837-F116-6774-1391-2B607C230C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27148" y="4328751"/>
            <a:ext cx="1801761" cy="1801761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7105" y="1769378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Лия Добровольская</cp:lastModifiedBy>
  <cp:revision>8</cp:revision>
  <dcterms:created xsi:type="dcterms:W3CDTF">2024-07-20T06:07:26Z</dcterms:created>
  <dcterms:modified xsi:type="dcterms:W3CDTF">2024-08-01T15:10:02Z</dcterms:modified>
</cp:coreProperties>
</file>