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7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12" name="Google Shape;84;p1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0" y="1837055"/>
            <a:ext cx="4486275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14</cp:revision>
  <dcterms:created xsi:type="dcterms:W3CDTF">2024-02-21T07:30:00Z</dcterms:created>
  <dcterms:modified xsi:type="dcterms:W3CDTF">2024-07-15T17:14:29Z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