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slide" Target="slide1.xml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E82EE62C-3F03-D14E-9CF8-1CA35C5A84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5" y="1979945"/>
            <a:ext cx="1302880" cy="13028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5061850A-A4BF-DB1D-6F10-6ADFE545109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97" y="3675898"/>
            <a:ext cx="1304688" cy="130468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7FA01EF-D79A-980D-7185-96DD58ACB5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951">
            <a:off x="6377903" y="343339"/>
            <a:ext cx="1273557" cy="127355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залкогольный напиток, бутылк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BDC8DF45-5ACE-8CD6-25C1-7EACCAFAF4B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7" y="4572497"/>
            <a:ext cx="1185952" cy="1185952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22"/>
          <a:srcRect l="605" r="605"/>
          <a:stretch>
            <a:fillRect/>
          </a:stretch>
        </p:blipFill>
        <p:spPr>
          <a:xfrm>
            <a:off x="3245675" y="-54273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40850" y="2197100"/>
            <a:ext cx="2543175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39323 -0.023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39883 0.2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29193 0.1578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35651 -0.1368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2024-04-25T11:54:00Z</dcterms:created>
  <dcterms:modified xsi:type="dcterms:W3CDTF">2024-11-04T14:20:59Z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