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3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tags" Target="../tags/tag2.xml"/><Relationship Id="rId19" Type="http://schemas.openxmlformats.org/officeDocument/2006/relationships/image" Target="../media/image17.png"/><Relationship Id="rId20" Type="http://schemas.openxmlformats.org/officeDocument/2006/relationships/slideLayout" Target="../slideLayouts/slideLayout2.xml"/><Relationship Id="rId2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кутник: округлені кути 4"/>
          <p:cNvSpPr/>
          <p:nvPr/>
        </p:nvSpPr>
        <p:spPr>
          <a:xfrm>
            <a:off x="723157" y="131059"/>
            <a:ext cx="8799434" cy="21406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2" t="9741" r="10485" b="13189"/>
          <a:stretch>
            <a:fillRect/>
          </a:stretch>
        </p:blipFill>
        <p:spPr>
          <a:xfrm>
            <a:off x="1191965" y="454120"/>
            <a:ext cx="1765808" cy="16225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4" t="20362" r="25471" b="23619"/>
          <a:stretch>
            <a:fillRect/>
          </a:stretch>
        </p:blipFill>
        <p:spPr>
          <a:xfrm>
            <a:off x="2895655" y="618711"/>
            <a:ext cx="1417028" cy="145800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173" b="8803"/>
          <a:stretch>
            <a:fillRect/>
          </a:stretch>
        </p:blipFill>
        <p:spPr>
          <a:xfrm>
            <a:off x="5905121" y="288457"/>
            <a:ext cx="1885182" cy="179409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17762" y="862336"/>
            <a:ext cx="1556701" cy="1272186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048" y="159703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кутник: округлені кути 6"/>
          <p:cNvSpPr/>
          <p:nvPr/>
        </p:nvSpPr>
        <p:spPr>
          <a:xfrm>
            <a:off x="723157" y="2323423"/>
            <a:ext cx="8799434" cy="21406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/>
          <p:cNvSpPr/>
          <p:nvPr/>
        </p:nvSpPr>
        <p:spPr>
          <a:xfrm>
            <a:off x="723157" y="4497961"/>
            <a:ext cx="8799434" cy="21406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" t="8317" r="4549" b="9623"/>
          <a:stretch>
            <a:fillRect/>
          </a:stretch>
        </p:blipFill>
        <p:spPr>
          <a:xfrm>
            <a:off x="4247225" y="530681"/>
            <a:ext cx="1700565" cy="154603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" t="7061" r="836" b="10873"/>
          <a:stretch>
            <a:fillRect/>
          </a:stretch>
        </p:blipFill>
        <p:spPr>
          <a:xfrm>
            <a:off x="1103243" y="2673627"/>
            <a:ext cx="1644091" cy="138987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" t="13715" r="3764" b="12439"/>
          <a:stretch>
            <a:fillRect/>
          </a:stretch>
        </p:blipFill>
        <p:spPr>
          <a:xfrm>
            <a:off x="2796263" y="2673625"/>
            <a:ext cx="1714766" cy="138987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5"/>
          <a:stretch>
            <a:fillRect/>
          </a:stretch>
        </p:blipFill>
        <p:spPr>
          <a:xfrm>
            <a:off x="4562061" y="2556458"/>
            <a:ext cx="2073106" cy="189762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5064" r="17265" b="6665"/>
          <a:stretch>
            <a:fillRect/>
          </a:stretch>
        </p:blipFill>
        <p:spPr>
          <a:xfrm>
            <a:off x="6460245" y="2519659"/>
            <a:ext cx="1504981" cy="178052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3" t="10097" r="10698" b="19725"/>
          <a:stretch>
            <a:fillRect/>
          </a:stretch>
        </p:blipFill>
        <p:spPr>
          <a:xfrm>
            <a:off x="7790303" y="2673625"/>
            <a:ext cx="1584160" cy="138987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" t="10588" r="8454" b="9086"/>
          <a:stretch>
            <a:fillRect/>
          </a:stretch>
        </p:blipFill>
        <p:spPr>
          <a:xfrm>
            <a:off x="983973" y="4660330"/>
            <a:ext cx="1974110" cy="177761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" t="9127" r="-1754" b="11989"/>
          <a:stretch>
            <a:fillRect/>
          </a:stretch>
        </p:blipFill>
        <p:spPr>
          <a:xfrm>
            <a:off x="2999360" y="4870119"/>
            <a:ext cx="1804474" cy="143381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" t="11617" r="3141" b="8492"/>
          <a:stretch>
            <a:fillRect/>
          </a:stretch>
        </p:blipFill>
        <p:spPr>
          <a:xfrm>
            <a:off x="4820263" y="4928235"/>
            <a:ext cx="1639982" cy="1424922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" b="1342"/>
          <a:stretch>
            <a:fillRect/>
          </a:stretch>
        </p:blipFill>
        <p:spPr>
          <a:xfrm>
            <a:off x="6329291" y="4660329"/>
            <a:ext cx="1714434" cy="1668440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5" t="20882" r="23399" b="21967"/>
          <a:stretch>
            <a:fillRect/>
          </a:stretch>
        </p:blipFill>
        <p:spPr>
          <a:xfrm>
            <a:off x="7972875" y="4754062"/>
            <a:ext cx="1414496" cy="1608575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126" y="1303696"/>
            <a:ext cx="3870648" cy="394447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57" y="131059"/>
            <a:ext cx="794341" cy="809492"/>
          </a:xfrm>
          <a:prstGeom prst="rect">
            <a:avLst/>
          </a:prstGeom>
        </p:spPr>
      </p:pic>
      <p:pic>
        <p:nvPicPr>
          <p:cNvPr id="87" name="Picture 86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522460" y="2134235"/>
            <a:ext cx="2609850" cy="2609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11</cp:revision>
  <dcterms:created xsi:type="dcterms:W3CDTF">2024-04-13T10:22:00Z</dcterms:created>
  <dcterms:modified xsi:type="dcterms:W3CDTF">2024-06-19T14:50:19Z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EB8AF49447A64ED78407C945CB36E90C_12</vt:lpwstr>
  </property>
  <property fmtid="{D5CDD505-2E9C-101B-9397-08002B2CF9AE}" pid="3" name="KSOProductBuildVer">
    <vt:lpwstr>1033-12.2.0.17119</vt:lpwstr>
  </property>
</Properties>
</file>