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225" y="3368261"/>
            <a:ext cx="25622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