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3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A4DAE7-C65E-4CE6-928E-98BAD511D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12" y="677271"/>
            <a:ext cx="1272285" cy="1268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D0CBFA-9E5A-41DC-9F41-2462B28F0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731" y="2465331"/>
            <a:ext cx="1278093" cy="1278093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815442-50CB-4323-A8F9-2EBA6EB4CD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57" y="4554929"/>
            <a:ext cx="1229711" cy="12681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70468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8501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07426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3269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42194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72" name="Google Shape;84;p1">
            <a:extLst>
              <a:ext uri="{FF2B5EF4-FFF2-40B4-BE49-F238E27FC236}">
                <a16:creationId xmlns:a16="http://schemas.microsoft.com/office/drawing/2014/main" id="{EB0933B0-259D-472A-AC29-D5EFDB79554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10482" y="3149849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  <p:bldP spid="48" grpId="0" animBg="1"/>
      <p:bldP spid="48" grpId="1" animBg="1"/>
      <p:bldP spid="52" grpId="0" animBg="1"/>
      <p:bldP spid="52" grpId="1" animBg="1"/>
      <p:bldP spid="56" grpId="0" animBg="1"/>
      <p:bldP spid="56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2024-08-25T20:10:57Z</dcterms:created>
  <dcterms:modified xsi:type="dcterms:W3CDTF">2024-08-25T20:52:36Z</dcterms:modified>
</cp:coreProperties>
</file>