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2" y="164592"/>
            <a:ext cx="7676794" cy="621715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42" y="2894109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770901" y="231610"/>
            <a:ext cx="4433817" cy="315958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4969553" y="3787290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4969553" y="5047586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0064F0-8E61-9D7E-606D-91FE54C79135}"/>
              </a:ext>
            </a:extLst>
          </p:cNvPr>
          <p:cNvGrpSpPr/>
          <p:nvPr/>
        </p:nvGrpSpPr>
        <p:grpSpPr>
          <a:xfrm>
            <a:off x="1738875" y="722072"/>
            <a:ext cx="3444603" cy="2409389"/>
            <a:chOff x="1738875" y="805892"/>
            <a:chExt cx="3444603" cy="2409389"/>
          </a:xfrm>
        </p:grpSpPr>
        <p:sp>
          <p:nvSpPr>
            <p:cNvPr id="110" name="TextBox 109"/>
            <p:cNvSpPr txBox="1"/>
            <p:nvPr/>
          </p:nvSpPr>
          <p:spPr>
            <a:xfrm>
              <a:off x="1738875" y="805892"/>
              <a:ext cx="3444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Миска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 descr="Изображение выглядит как миска, посу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7F1582D-68B9-1C47-A8A5-F7819E66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07" y="1267544"/>
              <a:ext cx="1947737" cy="194773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48F-334F-54C0-D5E4-A822FCDA9432}"/>
              </a:ext>
            </a:extLst>
          </p:cNvPr>
          <p:cNvSpPr txBox="1"/>
          <p:nvPr/>
        </p:nvSpPr>
        <p:spPr>
          <a:xfrm>
            <a:off x="1523419" y="680934"/>
            <a:ext cx="369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Капуста 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12B9A0-35AF-65EE-BC56-B2AF8322B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45" y="1289769"/>
            <a:ext cx="1862459" cy="1869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48E824-BD95-BD92-A2D1-99BDFEAB937C}"/>
              </a:ext>
            </a:extLst>
          </p:cNvPr>
          <p:cNvSpPr txBox="1"/>
          <p:nvPr/>
        </p:nvSpPr>
        <p:spPr>
          <a:xfrm>
            <a:off x="1434258" y="734816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Каструля неїстівна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крышка, горшок, Горшок, Посуда и формы для выпечки&#10;&#10;Автоматически созданное описание">
            <a:extLst>
              <a:ext uri="{FF2B5EF4-FFF2-40B4-BE49-F238E27FC236}">
                <a16:creationId xmlns:a16="http://schemas.microsoft.com/office/drawing/2014/main" id="{CC43D707-E7B4-F71F-E548-C78C90A4DC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95" y="648011"/>
            <a:ext cx="2723902" cy="272390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EA04BBF-885A-E6AF-DD33-5FFEB41220F2}"/>
              </a:ext>
            </a:extLst>
          </p:cNvPr>
          <p:cNvGrpSpPr/>
          <p:nvPr/>
        </p:nvGrpSpPr>
        <p:grpSpPr>
          <a:xfrm>
            <a:off x="1552827" y="720473"/>
            <a:ext cx="4232160" cy="2227706"/>
            <a:chOff x="4645081" y="1629241"/>
            <a:chExt cx="4232160" cy="22277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D7BA55-9E9B-EB9F-77A4-013C6237B0B0}"/>
                </a:ext>
              </a:extLst>
            </p:cNvPr>
            <p:cNvSpPr txBox="1"/>
            <p:nvPr/>
          </p:nvSpPr>
          <p:spPr>
            <a:xfrm>
              <a:off x="4645081" y="1629241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Слива неїстівна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0A987FE3-B7EA-0C65-2FF9-94238F31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286" y="2075252"/>
              <a:ext cx="1781695" cy="178169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D3B3F68-34A0-AAF1-E176-8021E83FC1E3}"/>
              </a:ext>
            </a:extLst>
          </p:cNvPr>
          <p:cNvGrpSpPr/>
          <p:nvPr/>
        </p:nvGrpSpPr>
        <p:grpSpPr>
          <a:xfrm>
            <a:off x="1574379" y="726882"/>
            <a:ext cx="4232160" cy="2341759"/>
            <a:chOff x="5631699" y="967176"/>
            <a:chExt cx="4232160" cy="23417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29383B-217B-491F-3136-061961B38809}"/>
                </a:ext>
              </a:extLst>
            </p:cNvPr>
            <p:cNvSpPr txBox="1"/>
            <p:nvPr/>
          </p:nvSpPr>
          <p:spPr>
            <a:xfrm>
              <a:off x="5631699" y="967176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Люстра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500451-A432-FD05-D87C-A9487ED6E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97" y="1446476"/>
              <a:ext cx="1862459" cy="1862459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344A2CD-68A9-D479-A709-772B2A7B0C30}"/>
              </a:ext>
            </a:extLst>
          </p:cNvPr>
          <p:cNvGrpSpPr/>
          <p:nvPr/>
        </p:nvGrpSpPr>
        <p:grpSpPr>
          <a:xfrm>
            <a:off x="1654240" y="773694"/>
            <a:ext cx="4232160" cy="2368706"/>
            <a:chOff x="5268633" y="943424"/>
            <a:chExt cx="4232160" cy="23687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8040BD-B16D-DD03-01AB-6FF9313014CD}"/>
                </a:ext>
              </a:extLst>
            </p:cNvPr>
            <p:cNvSpPr txBox="1"/>
            <p:nvPr/>
          </p:nvSpPr>
          <p:spPr>
            <a:xfrm>
              <a:off x="5268633" y="943424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Принцеса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 descr="Изображение выглядит как женщина, Дизайн костюма, кукла, Кринолин&#10;&#10;Автоматически созданное описание">
              <a:extLst>
                <a:ext uri="{FF2B5EF4-FFF2-40B4-BE49-F238E27FC236}">
                  <a16:creationId xmlns:a16="http://schemas.microsoft.com/office/drawing/2014/main" id="{D304DF88-2D26-5F09-3338-404A495E1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251" y="1419673"/>
              <a:ext cx="1862459" cy="1892457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8FDFDBC-1FDF-DD0D-B490-9E9ABBCA4F24}"/>
              </a:ext>
            </a:extLst>
          </p:cNvPr>
          <p:cNvSpPr txBox="1"/>
          <p:nvPr/>
        </p:nvSpPr>
        <p:spPr>
          <a:xfrm>
            <a:off x="1981419" y="726882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 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646A7EC-17DA-C321-E0A3-5B02808301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8" y="1160619"/>
            <a:ext cx="2070421" cy="20704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EE3141-F751-59BA-2C7C-393A5998A23B}"/>
              </a:ext>
            </a:extLst>
          </p:cNvPr>
          <p:cNvSpPr txBox="1"/>
          <p:nvPr/>
        </p:nvSpPr>
        <p:spPr>
          <a:xfrm>
            <a:off x="1761437" y="701537"/>
            <a:ext cx="423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 неїстівна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B8C87ED-FDF0-4E83-78CD-D38371A37D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40" y="1239401"/>
            <a:ext cx="1912178" cy="1912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015252-69E1-6F85-741A-95F6F8BED1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97343" y="5941605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D4F4267-084E-36D1-CB6B-D7816679E1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7" y="422074"/>
            <a:ext cx="3429001" cy="349023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AEB7AB4-6F16-1DDC-3456-65B99329F2DF}"/>
              </a:ext>
            </a:extLst>
          </p:cNvPr>
          <p:cNvGrpSpPr/>
          <p:nvPr/>
        </p:nvGrpSpPr>
        <p:grpSpPr>
          <a:xfrm>
            <a:off x="1582235" y="721033"/>
            <a:ext cx="4232160" cy="2949043"/>
            <a:chOff x="7215119" y="6929421"/>
            <a:chExt cx="4232160" cy="2949043"/>
          </a:xfrm>
        </p:grpSpPr>
        <p:pic>
          <p:nvPicPr>
            <p:cNvPr id="24" name="Рисунок 23" descr="Изображение выглядит как кухонные принадлежности, сковорода, Посуда и формы для выпечки, кастрюля&#10;&#10;Автоматически созданное описание">
              <a:extLst>
                <a:ext uri="{FF2B5EF4-FFF2-40B4-BE49-F238E27FC236}">
                  <a16:creationId xmlns:a16="http://schemas.microsoft.com/office/drawing/2014/main" id="{78F20761-4E0D-CF1D-CE9D-3BDF7DEF0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32" y="7118626"/>
              <a:ext cx="2759838" cy="275983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9222D1-BA31-DA38-7842-741BB390D039}"/>
                </a:ext>
              </a:extLst>
            </p:cNvPr>
            <p:cNvSpPr txBox="1"/>
            <p:nvPr/>
          </p:nvSpPr>
          <p:spPr>
            <a:xfrm>
              <a:off x="7215119" y="6929421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Сковорідка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07810" y="2446534"/>
            <a:ext cx="325755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3" grpId="1"/>
      <p:bldP spid="16" grpId="0"/>
      <p:bldP spid="16" grpId="1"/>
      <p:bldP spid="38" grpId="0"/>
      <p:bldP spid="38" grpId="1"/>
      <p:bldP spid="41" grpId="0"/>
      <p:bldP spid="4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2024-05-03T21:37:00Z</dcterms:created>
  <dcterms:modified xsi:type="dcterms:W3CDTF">2024-11-27T12:22:38Z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1033-12.2.0.17119</vt:lpwstr>
  </property>
</Properties>
</file>