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19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069E11-9694-413C-A517-A36F9DD0B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7C5DC9-1CB3-4C9A-945D-ADEC7AA56F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7E4FDB-9BAC-45C6-B7D4-C4839A252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1BDF6F-B301-4B5F-8887-7A23F2582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D59F29-2A46-4C9F-BD43-51BE1BF91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77042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2ECC79-5EC0-4816-848A-1C823B5C5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A9379BE-8214-4D95-A77D-4E1888B3AF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95587B-3968-4B64-BFD3-34EF2E2E0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A94341-E163-4D99-9027-36E680C9E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C6A69B-3E75-4EAB-A8B3-8DFDC97D3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90673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BC2DBDC-A753-43A4-84FE-B1BA5FD238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3690615-6F16-4A83-A216-65C3FF6674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83D926-8495-40C5-B46A-60CFD3931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9D6E26-5CED-4624-95FF-4C780E9F0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C5ABA0-CF96-442A-9CE9-55E0EBF57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6286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94F1FC-2173-472A-B5E8-450C2F3E1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24CF42-E947-4BC2-A152-AE3C84BC1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0A1F0B-7181-44E0-9578-20D339F72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F5611D-3F35-4270-B5D5-92219C0D3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830474-75F4-4D98-8276-6A39128C6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32068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C5C058-8151-48C6-A221-1E59BC8DA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A2582A-7336-4F63-B7BB-E2807C1A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62F417-E2C7-4B2D-8822-49C94DE70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88493C-6713-434D-AC1B-2E6E4B854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B1D783-B6AD-4F39-921F-19627AB79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94493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45405E-3948-4F5D-B950-16BA7A9DD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62DE9E-4267-45E6-A431-1F66F06BC6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602C41-380A-4C92-AC20-78B756A5A9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81B574-B3E9-4871-AF00-35E4F3A30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DDE8B2-0FA6-4D9F-9C5C-E59F096A9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8922DA-BD53-4129-BA07-32FE186C6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177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550EFB-0C49-405B-B4D6-490CD2038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9288E3-2628-41A3-B3EF-53AA908A5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4F177A-5DCA-4EAF-B599-674D2DA92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32F04B0-3351-40B5-A993-ABCB24C6C3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2053BA3-1BCD-4BA0-AE65-3BBDF1FDD0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4AE4E99-0089-4CED-99C8-0D2D9CF38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7B8DCB0-3F91-4B7C-95F7-7BDCEDCA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2148E4F-F2D4-4DB4-8B5E-B47E3E00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56894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135CF5-C4A4-4963-81D7-88BC636FB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E2F7B0B-7FB8-4FB0-8FD7-9DA2B8C12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76149DB-58C5-40DC-A2CB-D3FE27E72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0259BC-0CBC-4E8F-84D3-1F48FA692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9425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E47A7FA-4BF0-4808-8EFF-3AE329C83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0B1B03A-F99C-4A99-955B-496D9A17D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5148C3C-97CC-4DC4-A573-8BB28BD0D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1310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24AD5-0708-4B84-8B23-E8E05616A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D51EDA-5F5D-4866-B66E-7EEABD782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F1803B-7F46-4DAA-A3EB-E24BB912EE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7D34BA-FD61-436F-B3EE-9E93A15DC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90D768-8102-4EB3-807E-232F9254F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B8D61A-D14E-4868-945C-E30ABF6BC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628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471543-C02A-4463-AC03-8C4A9CE8A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4BA8AC9-6CEA-4750-8CE2-29AA21D2C8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629833A-5C6E-4083-8E24-9945224703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04A372-8ADE-487B-98CF-FCD006EF0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01F2DA-F811-4C3D-8AAB-5A96B0090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7F3F17-7233-4611-B86D-FE2D66671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321412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09B91E-3249-40EC-BBB3-D8ADAAA3D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98696B-F754-4F0E-9CD7-A5D6030D7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237C93-C538-4EA5-A4A5-B74BD5401E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757EB-029D-45D1-B1E9-EA9FF8C5CE63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0EF742-C9B5-4DBF-8730-3A5B7B2F04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97D1E1-0A04-495D-B606-CDD7DF1E43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962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88842E-7A4E-4EAF-8684-F99C1A8755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8E9BD95-2CE9-4C2C-A0B8-06E01D46A3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8" b="7408"/>
          <a:stretch/>
        </p:blipFill>
        <p:spPr>
          <a:xfrm rot="120000">
            <a:off x="4271335" y="314890"/>
            <a:ext cx="7344056" cy="625591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A91CB96-9026-4461-9FF7-B08A38EC51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907" y="1638764"/>
            <a:ext cx="2784382" cy="278438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F02BB6A-85FA-44C0-908B-B9D2008EF7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996" y="1794585"/>
            <a:ext cx="2303745" cy="23037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669D27A-DE50-493B-939C-FAC70FB5DF3A}"/>
              </a:ext>
            </a:extLst>
          </p:cNvPr>
          <p:cNvSpPr txBox="1"/>
          <p:nvPr/>
        </p:nvSpPr>
        <p:spPr>
          <a:xfrm>
            <a:off x="6318468" y="4358739"/>
            <a:ext cx="294435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Золота </a:t>
            </a:r>
            <a:r>
              <a:rPr lang="ru-RU" sz="2400" dirty="0" err="1"/>
              <a:t>зірочка</a:t>
            </a:r>
            <a:endParaRPr lang="ru-UA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E85589-1539-43E5-9EC7-F4EEC8600D42}"/>
              </a:ext>
            </a:extLst>
          </p:cNvPr>
          <p:cNvSpPr txBox="1"/>
          <p:nvPr/>
        </p:nvSpPr>
        <p:spPr>
          <a:xfrm>
            <a:off x="6768159" y="4315361"/>
            <a:ext cx="202421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з неба впала.</a:t>
            </a:r>
            <a:endParaRPr lang="ru-UA" sz="240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F6524E1-2848-46A1-B91C-3105126140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4392" y="2402244"/>
            <a:ext cx="1219484" cy="104867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98351E2-3BA8-45AE-AEA2-A1D390EEC10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18" b="41177"/>
          <a:stretch/>
        </p:blipFill>
        <p:spPr>
          <a:xfrm rot="21558776">
            <a:off x="7190286" y="2443590"/>
            <a:ext cx="1457313" cy="12000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1608066-79DF-4F4A-A280-D809FD83C0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365756" flipH="1">
            <a:off x="8934685" y="2435150"/>
            <a:ext cx="1000690" cy="100069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72D9AA6-8BB0-4C10-BD14-DFD5058A1F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470" y="1635256"/>
            <a:ext cx="2818343" cy="281834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EDFDC1B-2142-4D1D-9D3C-DC0F592D5C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376" y="1796882"/>
            <a:ext cx="2358420" cy="235842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83979B6-31F5-4FB5-96A4-9E7395FDF362}"/>
              </a:ext>
            </a:extLst>
          </p:cNvPr>
          <p:cNvSpPr txBox="1"/>
          <p:nvPr/>
        </p:nvSpPr>
        <p:spPr>
          <a:xfrm>
            <a:off x="6293305" y="4354029"/>
            <a:ext cx="3100709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Золоту </a:t>
            </a:r>
            <a:r>
              <a:rPr lang="ru-RU" sz="2400" dirty="0" err="1"/>
              <a:t>зірочку</a:t>
            </a:r>
            <a:endParaRPr lang="ru-UA" sz="2400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B5A57BF-B775-48C9-9177-AEC89408D5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4835" y="1720930"/>
            <a:ext cx="2637791" cy="259569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39073C6-0BC0-490E-B1AD-D43C4B16E3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303" y="2233425"/>
            <a:ext cx="1513130" cy="151313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0BB9FEB-99C7-48E2-8D50-02B238007BC7}"/>
              </a:ext>
            </a:extLst>
          </p:cNvPr>
          <p:cNvSpPr txBox="1"/>
          <p:nvPr/>
        </p:nvSpPr>
        <p:spPr>
          <a:xfrm>
            <a:off x="6370613" y="4348726"/>
            <a:ext cx="2892208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зайчиха </a:t>
            </a:r>
            <a:r>
              <a:rPr lang="ru-RU" sz="2400" dirty="0" err="1"/>
              <a:t>знайшла</a:t>
            </a:r>
            <a:r>
              <a:rPr lang="ru-RU" sz="2400" dirty="0"/>
              <a:t>.</a:t>
            </a:r>
            <a:endParaRPr lang="ru-UA" sz="2400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107092D-E347-4169-BCB1-C9DCE935A8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989" y="1679226"/>
            <a:ext cx="2774373" cy="277437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B2C46F2-6FB5-4B46-A8F1-A234C24DD5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813" y="1768379"/>
            <a:ext cx="2463001" cy="246300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6C25837-8DB9-4657-86FE-131D06AE1D59}"/>
              </a:ext>
            </a:extLst>
          </p:cNvPr>
          <p:cNvSpPr txBox="1"/>
          <p:nvPr/>
        </p:nvSpPr>
        <p:spPr>
          <a:xfrm>
            <a:off x="6263622" y="4323031"/>
            <a:ext cx="3100709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Золоту </a:t>
            </a:r>
            <a:r>
              <a:rPr lang="ru-RU" sz="2400" dirty="0" err="1"/>
              <a:t>зірочку</a:t>
            </a:r>
            <a:endParaRPr lang="ru-UA" sz="2400" dirty="0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1D03A50-6FAC-4934-AD32-960A85CA9A5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217656" y="1621909"/>
            <a:ext cx="2722279" cy="272227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EE58E0C-2744-4BCA-9CC2-D1027A54C1D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" b="680"/>
          <a:stretch/>
        </p:blipFill>
        <p:spPr>
          <a:xfrm>
            <a:off x="7793624" y="1621909"/>
            <a:ext cx="2938395" cy="289326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BD4E08C-6587-4768-A763-2A807912B72D}"/>
              </a:ext>
            </a:extLst>
          </p:cNvPr>
          <p:cNvSpPr txBox="1"/>
          <p:nvPr/>
        </p:nvSpPr>
        <p:spPr>
          <a:xfrm>
            <a:off x="6216495" y="4311831"/>
            <a:ext cx="325432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мама-зайчиха </a:t>
            </a:r>
            <a:r>
              <a:rPr lang="ru-RU" sz="2400" dirty="0" err="1"/>
              <a:t>сховала</a:t>
            </a:r>
            <a:r>
              <a:rPr lang="ru-RU" sz="2400" dirty="0"/>
              <a:t>.</a:t>
            </a:r>
            <a:endParaRPr lang="ru-UA" sz="2400" dirty="0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B134870-5C3D-43FD-B87E-B7CE73CE153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444067" y="1816701"/>
            <a:ext cx="2346578" cy="234657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4725710-989E-4076-A0EA-978F5E2D8275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923" b="-6728"/>
          <a:stretch/>
        </p:blipFill>
        <p:spPr>
          <a:xfrm rot="21583282">
            <a:off x="8364553" y="2075882"/>
            <a:ext cx="1720930" cy="197305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548E091-4164-499E-970E-F492BCBE975E}"/>
              </a:ext>
            </a:extLst>
          </p:cNvPr>
          <p:cNvSpPr txBox="1"/>
          <p:nvPr/>
        </p:nvSpPr>
        <p:spPr>
          <a:xfrm>
            <a:off x="6607262" y="4305406"/>
            <a:ext cx="2631051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та </a:t>
            </a:r>
            <a:r>
              <a:rPr lang="ru-RU" sz="2400" dirty="0" err="1"/>
              <a:t>кошик</a:t>
            </a:r>
            <a:r>
              <a:rPr lang="ru-RU" sz="2400" dirty="0"/>
              <a:t> </a:t>
            </a:r>
            <a:r>
              <a:rPr lang="ru-RU" sz="2400" dirty="0" err="1"/>
              <a:t>в'язаний</a:t>
            </a:r>
            <a:endParaRPr lang="ru-UA" sz="2400" dirty="0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FC0E44A-AC12-4029-9E65-6FE577FCC89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252908" y="1645140"/>
            <a:ext cx="2669363" cy="266936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ACF5B52-5EFE-4366-81BA-637599870FA8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89" b="6357"/>
          <a:stretch/>
        </p:blipFill>
        <p:spPr>
          <a:xfrm>
            <a:off x="8212130" y="1954056"/>
            <a:ext cx="1968833" cy="191040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EF0C5CA-1A05-4DAC-A47F-FB5EA0C21B5B}"/>
              </a:ext>
            </a:extLst>
          </p:cNvPr>
          <p:cNvSpPr txBox="1"/>
          <p:nvPr/>
        </p:nvSpPr>
        <p:spPr>
          <a:xfrm>
            <a:off x="6196173" y="4274678"/>
            <a:ext cx="344553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для </a:t>
            </a:r>
            <a:r>
              <a:rPr lang="ru-RU" sz="2400" dirty="0" err="1"/>
              <a:t>зірочки</a:t>
            </a:r>
            <a:r>
              <a:rPr lang="ru-RU" sz="2400" dirty="0"/>
              <a:t> </a:t>
            </a:r>
            <a:r>
              <a:rPr lang="ru-RU" sz="2400" dirty="0" err="1"/>
              <a:t>зв'язала</a:t>
            </a:r>
            <a:r>
              <a:rPr lang="ru-RU" sz="2400" dirty="0"/>
              <a:t>.</a:t>
            </a:r>
            <a:endParaRPr lang="ru-UA" sz="2400" dirty="0"/>
          </a:p>
        </p:txBody>
      </p:sp>
      <p:pic>
        <p:nvPicPr>
          <p:cNvPr id="35" name="подарок Рисунок 21">
            <a:extLst>
              <a:ext uri="{FF2B5EF4-FFF2-40B4-BE49-F238E27FC236}">
                <a16:creationId xmlns:a16="http://schemas.microsoft.com/office/drawing/2014/main" id="{62292276-7DD5-432B-ACB4-37511BC1664C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68843" y="-1"/>
            <a:ext cx="893403" cy="96638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48307BC-0C77-45EE-97B0-33D22ECC4A3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5928" y="1183075"/>
            <a:ext cx="3238370" cy="3836932"/>
          </a:xfrm>
          <a:prstGeom prst="rect">
            <a:avLst/>
          </a:prstGeom>
        </p:spPr>
      </p:pic>
      <p:pic>
        <p:nvPicPr>
          <p:cNvPr id="201" name="Picture 200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8600" y="2395329"/>
            <a:ext cx="3990974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54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8" grpId="0" animBg="1"/>
      <p:bldP spid="18" grpId="1" animBg="1"/>
      <p:bldP spid="21" grpId="0" animBg="1"/>
      <p:bldP spid="21" grpId="1" animBg="1"/>
      <p:bldP spid="24" grpId="0" animBg="1"/>
      <p:bldP spid="24" grpId="1" animBg="1"/>
      <p:bldP spid="27" grpId="0" animBg="1"/>
      <p:bldP spid="27" grpId="1" animBg="1"/>
      <p:bldP spid="30" grpId="0" animBg="1"/>
      <p:bldP spid="30" grpId="1" animBg="1"/>
      <p:bldP spid="33" grpId="0" animBg="1"/>
      <p:bldP spid="3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18ECEEE-4732-4A30-AB24-3091AEF786BE}"/>
</file>

<file path=customXml/itemProps2.xml><?xml version="1.0" encoding="utf-8"?>
<ds:datastoreItem xmlns:ds="http://schemas.openxmlformats.org/officeDocument/2006/customXml" ds:itemID="{7759CE6C-096D-4058-977E-65D4CB1F0378}"/>
</file>

<file path=customXml/itemProps3.xml><?xml version="1.0" encoding="utf-8"?>
<ds:datastoreItem xmlns:ds="http://schemas.openxmlformats.org/officeDocument/2006/customXml" ds:itemID="{E6EEE93F-4693-4589-94C0-F2A298D0F15D}"/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23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14</cp:revision>
  <dcterms:created xsi:type="dcterms:W3CDTF">2024-08-13T20:11:56Z</dcterms:created>
  <dcterms:modified xsi:type="dcterms:W3CDTF">2024-12-26T19:47:17Z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