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330" y="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EBD30E-6744-3A61-C539-8ADF79646F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FDFAA59-FA93-6549-939E-98651A700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1D33EB-E9A7-28DC-7858-D17EB9A04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829D23-ECB6-FC64-257E-F0927F0E8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9AC72F-0496-A7DF-ABB8-B5DFC0231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4441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19690F-ADB3-92FF-65BC-9FE89BCDF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6E0664E-1F9C-21D7-0995-658949E57B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2256AC-9A80-7910-B5E1-D546670F0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52B64B-7564-44E6-1749-1E6C072A7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C24622-2332-20F9-ECB7-CC34990A8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3968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35B41D4-D79B-DE17-9F5A-F2C2CAAA14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7A90BBC-3330-AA7D-C2BD-0F2F9FFFC1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428D0B-F438-6591-D3AE-1CB351283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096D4A-0CDA-3C3C-7E2E-D492828A2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89AF0F-EB22-442A-6C3E-60703B7A3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7355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4C55A-40A1-70ED-6FA0-040DF8362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FF1F3F-24E3-1D95-E850-C3755867B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0405CE-79EA-1EA6-A4CC-D6454368E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45F852-5A3F-E874-BF1B-72754E9C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FFE980-4568-77F8-C11D-442996302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04276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804E68-46F5-8B03-D232-99854B619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C45B01-497B-1838-434A-2D6FAE649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312321-07A2-A276-518A-C58717B1B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83FBDB-F153-A923-7782-FECD0E2D7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CE50E1-5E1D-80E4-6B1C-560D4C5B9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2170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0111C3-FB5F-0D58-B82D-17B602222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713EEF-43F5-9B02-D320-06D700793C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2262B3-2DB4-FDDE-D152-A60AAF0AD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D16AAE-3DFE-F5C8-9F47-2C99E588E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C8B532-C9EC-C250-9EB9-B585A4107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1E9F6FB-BEE7-8248-8B0F-68C231939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93515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F89A80-F39C-B2EF-EC0A-4244E25DB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B6E0C0-B65D-24A1-E4D4-6BFA147BC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1E06EF-1CB9-4B85-0C02-49238F4FC6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1F7CDA9-0D20-B229-2906-76505A439C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C7EC754-1BA2-A608-91CC-3876B680AB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9BA7B98-B901-19E0-D82C-686567A67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DCF1B1B-90BC-00E2-F7BF-284498016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1F7658E-E603-D9A6-E063-A713CE924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07200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11E103-924B-303C-BCA3-9BA472F82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84F39E-B982-4B92-ABDF-98DE769A7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158EF84-E114-C399-9BFC-B750A1CDA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4D0A875-6B99-46AC-0431-6CB082E89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62543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D0AD014-CB77-2D3B-916B-E3A63EE87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85AA5E7-7B1E-1DD0-1AEA-CFE178E87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7A4F27A-C834-3ACC-408F-495684C1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4547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264A6-1B82-552E-02D6-6B5DF667F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455BF1-184C-A7C6-9363-E4CCB48C7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3BA2255-BEFB-82A9-F4E3-7E9708C41C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D889B5-3E6C-A0D9-C3AD-3C08BF1B6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BA0908-B1E1-474A-A5DE-FEF75341D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27BE78-3A9E-0BF9-1432-A7AC4A2D5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2166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018D77-5212-B7C2-FF7A-C906B9ADF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ED0834-B66F-C982-BD25-080AF9CB67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D9AF0E-2DC5-7E6B-0E55-754DAA5C8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6BABAF-3596-1784-61BB-858E1C01A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AFC08C-F531-9860-AA0B-482627ECE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2B9EA2-3D79-5F7A-E010-934CDA203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289145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FAABEA-1601-2EDD-9ECA-11F139002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0788D8-892B-7460-19BE-DDEB2AF71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A4DAC3-4127-6A53-863D-343236E706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8E7250-3EAC-CF66-1D76-555E70A2FE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59BC4F-BFC1-CE61-1ED9-88F97221F6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6352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sv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BE21A5-8E41-1891-EF74-6BB3B8455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F3B570-C0DA-2EF4-A96F-E1B4BDBC9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8CDAF4E-DA68-9CB9-2E83-B1BC4D141F62}"/>
              </a:ext>
            </a:extLst>
          </p:cNvPr>
          <p:cNvSpPr/>
          <p:nvPr/>
        </p:nvSpPr>
        <p:spPr>
          <a:xfrm>
            <a:off x="4052000" y="498362"/>
            <a:ext cx="7733599" cy="38831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48D21C93-C94D-92C1-1C1B-B70D15E6DB7C}"/>
              </a:ext>
            </a:extLst>
          </p:cNvPr>
          <p:cNvSpPr/>
          <p:nvPr/>
        </p:nvSpPr>
        <p:spPr>
          <a:xfrm>
            <a:off x="4052000" y="4799745"/>
            <a:ext cx="7733599" cy="9406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8DD6FC61-EF85-5E65-5852-C143173D8DAB}"/>
              </a:ext>
            </a:extLst>
          </p:cNvPr>
          <p:cNvSpPr/>
          <p:nvPr/>
        </p:nvSpPr>
        <p:spPr>
          <a:xfrm>
            <a:off x="4326804" y="812800"/>
            <a:ext cx="1536700" cy="1536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D3E154B8-7C16-9BA0-58C4-D6799BF53878}"/>
              </a:ext>
            </a:extLst>
          </p:cNvPr>
          <p:cNvSpPr/>
          <p:nvPr/>
        </p:nvSpPr>
        <p:spPr>
          <a:xfrm>
            <a:off x="6193003" y="812800"/>
            <a:ext cx="1536700" cy="1536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5F6EA9CE-A7F7-37E2-3C64-B586BE1F725B}"/>
              </a:ext>
            </a:extLst>
          </p:cNvPr>
          <p:cNvSpPr/>
          <p:nvPr/>
        </p:nvSpPr>
        <p:spPr>
          <a:xfrm>
            <a:off x="8059202" y="812800"/>
            <a:ext cx="1536700" cy="1536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B4C5E506-C6A9-6EC2-EAEA-A23B40DB4061}"/>
              </a:ext>
            </a:extLst>
          </p:cNvPr>
          <p:cNvSpPr/>
          <p:nvPr/>
        </p:nvSpPr>
        <p:spPr>
          <a:xfrm>
            <a:off x="9925401" y="812800"/>
            <a:ext cx="1536700" cy="1536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FF0C6506-6371-7301-1B13-DD59536E7ECD}"/>
              </a:ext>
            </a:extLst>
          </p:cNvPr>
          <p:cNvSpPr/>
          <p:nvPr/>
        </p:nvSpPr>
        <p:spPr>
          <a:xfrm>
            <a:off x="5202448" y="2597150"/>
            <a:ext cx="1536700" cy="1536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DB4388EB-F4A3-0C2A-49ED-1E5D02359E68}"/>
              </a:ext>
            </a:extLst>
          </p:cNvPr>
          <p:cNvSpPr/>
          <p:nvPr/>
        </p:nvSpPr>
        <p:spPr>
          <a:xfrm>
            <a:off x="7068647" y="2597150"/>
            <a:ext cx="1536700" cy="1536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3A0803C2-0A9C-0411-B428-53CEBF957AB9}"/>
              </a:ext>
            </a:extLst>
          </p:cNvPr>
          <p:cNvSpPr/>
          <p:nvPr/>
        </p:nvSpPr>
        <p:spPr>
          <a:xfrm>
            <a:off x="8934846" y="2597150"/>
            <a:ext cx="1536700" cy="1536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DA38150C-564D-AD93-0C50-549192DC1AA5}"/>
              </a:ext>
            </a:extLst>
          </p:cNvPr>
          <p:cNvSpPr/>
          <p:nvPr/>
        </p:nvSpPr>
        <p:spPr>
          <a:xfrm>
            <a:off x="4277664" y="984250"/>
            <a:ext cx="1634980" cy="4778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Понеділок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14DEFA4C-905F-9729-9D8C-749C1623F1F5}"/>
              </a:ext>
            </a:extLst>
          </p:cNvPr>
          <p:cNvSpPr/>
          <p:nvPr/>
        </p:nvSpPr>
        <p:spPr>
          <a:xfrm>
            <a:off x="6143863" y="984250"/>
            <a:ext cx="1634980" cy="4778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Вівторок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E36C0381-A88E-06BC-402B-26AFAFBA578E}"/>
              </a:ext>
            </a:extLst>
          </p:cNvPr>
          <p:cNvSpPr/>
          <p:nvPr/>
        </p:nvSpPr>
        <p:spPr>
          <a:xfrm>
            <a:off x="8010062" y="984250"/>
            <a:ext cx="1634980" cy="4778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Середа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00264343-0A84-18E1-5F7F-433CE14958DC}"/>
              </a:ext>
            </a:extLst>
          </p:cNvPr>
          <p:cNvSpPr/>
          <p:nvPr/>
        </p:nvSpPr>
        <p:spPr>
          <a:xfrm>
            <a:off x="9876261" y="984250"/>
            <a:ext cx="1634980" cy="4778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Четвер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FCD8E8E1-AF9D-CED7-C9FF-3047888E039E}"/>
              </a:ext>
            </a:extLst>
          </p:cNvPr>
          <p:cNvSpPr/>
          <p:nvPr/>
        </p:nvSpPr>
        <p:spPr>
          <a:xfrm>
            <a:off x="5153307" y="2793939"/>
            <a:ext cx="1634980" cy="4778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П'ятниця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ADE98C61-D817-07F1-F784-B0BB0B90A7DF}"/>
              </a:ext>
            </a:extLst>
          </p:cNvPr>
          <p:cNvSpPr/>
          <p:nvPr/>
        </p:nvSpPr>
        <p:spPr>
          <a:xfrm>
            <a:off x="7019507" y="2793939"/>
            <a:ext cx="1634980" cy="4778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Субота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7D7B83B5-23B1-2DDF-04AC-4CFEFFDB6ED7}"/>
              </a:ext>
            </a:extLst>
          </p:cNvPr>
          <p:cNvSpPr/>
          <p:nvPr/>
        </p:nvSpPr>
        <p:spPr>
          <a:xfrm>
            <a:off x="8885707" y="2793939"/>
            <a:ext cx="1634980" cy="4778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Неділя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8" name="Рисунок 27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126A0C9-9759-7495-3A99-071B0BF76C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r="67354" b="68795"/>
          <a:stretch/>
        </p:blipFill>
        <p:spPr>
          <a:xfrm>
            <a:off x="4413517" y="1432116"/>
            <a:ext cx="649937" cy="861390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2096CC04-A57F-EE17-F6F4-241A5842BD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48" t="920" r="13483" b="69284"/>
          <a:stretch/>
        </p:blipFill>
        <p:spPr>
          <a:xfrm>
            <a:off x="6327825" y="1489931"/>
            <a:ext cx="686456" cy="822466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1308386-1AB1-36FF-5F4F-5ABCB75BDD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9" t="920" r="39163" b="69284"/>
          <a:stretch/>
        </p:blipFill>
        <p:spPr>
          <a:xfrm>
            <a:off x="8206190" y="1514313"/>
            <a:ext cx="704413" cy="773702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4BA000D-A0CD-3A52-FF93-78E7BAD007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11" t="65900" r="-539" b="-271"/>
          <a:stretch/>
        </p:blipFill>
        <p:spPr>
          <a:xfrm>
            <a:off x="9937043" y="1523317"/>
            <a:ext cx="827072" cy="78908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0C6AA23-C8BA-192C-D7C7-F19BFED2AC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5" t="66525" r="33907" b="-896"/>
          <a:stretch/>
        </p:blipFill>
        <p:spPr>
          <a:xfrm>
            <a:off x="8934846" y="3335932"/>
            <a:ext cx="827072" cy="789080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B4EC0F1-3F32-6404-744A-349DBC743D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48" t="920" r="13483" b="69284"/>
          <a:stretch/>
        </p:blipFill>
        <p:spPr>
          <a:xfrm flipV="1">
            <a:off x="5284341" y="3291580"/>
            <a:ext cx="686456" cy="822466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расочность, искусство, круг, картина&#10;&#10;Автоматически созданное описание">
            <a:extLst>
              <a:ext uri="{FF2B5EF4-FFF2-40B4-BE49-F238E27FC236}">
                <a16:creationId xmlns:a16="http://schemas.microsoft.com/office/drawing/2014/main" id="{74D2BF90-6450-F468-7343-33C8E5E8FB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408" y="3269448"/>
            <a:ext cx="825576" cy="825576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792EBBCD-01BD-3E01-9E29-9B3ED1F21A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222" y="1502309"/>
            <a:ext cx="762000" cy="7620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9C5F908C-FE94-B91A-7907-FF50BDA028FB}"/>
              </a:ext>
            </a:extLst>
          </p:cNvPr>
          <p:cNvSpPr txBox="1"/>
          <p:nvPr/>
        </p:nvSpPr>
        <p:spPr>
          <a:xfrm>
            <a:off x="4078399" y="4967774"/>
            <a:ext cx="773359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, </a:t>
            </a:r>
            <a:r>
              <a:rPr lang="ru-RU" sz="2800" dirty="0" err="1"/>
              <a:t>Понеділок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буде завтра?</a:t>
            </a:r>
            <a:endParaRPr lang="ru-UA" sz="2800" dirty="0"/>
          </a:p>
        </p:txBody>
      </p:sp>
      <p:pic>
        <p:nvPicPr>
          <p:cNvPr id="41" name="Рисунок 40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537BE191-F905-422E-AF0C-8D56FA860C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15319" y="1497949"/>
            <a:ext cx="798397" cy="798397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CA49DA2B-B438-874E-DAE3-1A56B09DF023}"/>
              </a:ext>
            </a:extLst>
          </p:cNvPr>
          <p:cNvSpPr txBox="1"/>
          <p:nvPr/>
        </p:nvSpPr>
        <p:spPr>
          <a:xfrm>
            <a:off x="4027305" y="4964487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</a:t>
            </a:r>
            <a:r>
              <a:rPr lang="ru-RU" sz="2800" dirty="0" err="1"/>
              <a:t>вівторок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буде завтра?</a:t>
            </a:r>
            <a:endParaRPr lang="ru-UA" sz="2800" dirty="0"/>
          </a:p>
        </p:txBody>
      </p:sp>
      <p:pic>
        <p:nvPicPr>
          <p:cNvPr id="43" name="Рисунок 42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565C4AB4-38CE-539D-7533-0F4FDB87B7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597" y="1493002"/>
            <a:ext cx="762000" cy="762000"/>
          </a:xfrm>
          <a:prstGeom prst="rect">
            <a:avLst/>
          </a:prstGeom>
        </p:spPr>
      </p:pic>
      <p:pic>
        <p:nvPicPr>
          <p:cNvPr id="44" name="Рисунок 43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FD174565-EC99-1797-73E2-DF6E398A0F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07694" y="1488642"/>
            <a:ext cx="798397" cy="798397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6DB5BCBA-F31F-B034-9DE5-15A61085D883}"/>
              </a:ext>
            </a:extLst>
          </p:cNvPr>
          <p:cNvSpPr txBox="1"/>
          <p:nvPr/>
        </p:nvSpPr>
        <p:spPr>
          <a:xfrm>
            <a:off x="4143262" y="4968779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Середа, </a:t>
            </a:r>
            <a:r>
              <a:rPr lang="ru-RU" sz="2800" dirty="0" err="1"/>
              <a:t>який</a:t>
            </a:r>
            <a:r>
              <a:rPr lang="ru-RU" sz="2800" dirty="0"/>
              <a:t> день буде завтра?</a:t>
            </a:r>
            <a:endParaRPr lang="ru-UA" sz="2800" dirty="0"/>
          </a:p>
        </p:txBody>
      </p:sp>
      <p:pic>
        <p:nvPicPr>
          <p:cNvPr id="46" name="Рисунок 45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15C16ACC-032E-EE18-C3BA-643512CD92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091" y="1493002"/>
            <a:ext cx="762000" cy="762000"/>
          </a:xfrm>
          <a:prstGeom prst="rect">
            <a:avLst/>
          </a:prstGeom>
        </p:spPr>
      </p:pic>
      <p:pic>
        <p:nvPicPr>
          <p:cNvPr id="47" name="Рисунок 46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0C24B454-35FA-31C2-F288-E2B251EE7A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89188" y="1488642"/>
            <a:ext cx="798397" cy="798397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C1FA90A5-E99A-84F6-1103-66FEB9817275}"/>
              </a:ext>
            </a:extLst>
          </p:cNvPr>
          <p:cNvSpPr txBox="1"/>
          <p:nvPr/>
        </p:nvSpPr>
        <p:spPr>
          <a:xfrm>
            <a:off x="4160687" y="4950200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</a:t>
            </a:r>
            <a:r>
              <a:rPr lang="ru-RU" sz="2800" dirty="0" err="1"/>
              <a:t>Четвер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завтра?</a:t>
            </a:r>
            <a:endParaRPr lang="ru-UA" sz="2800" dirty="0"/>
          </a:p>
        </p:txBody>
      </p:sp>
      <p:pic>
        <p:nvPicPr>
          <p:cNvPr id="49" name="Рисунок 48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2039D94E-5E71-20C1-245C-8411331121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789" y="1502309"/>
            <a:ext cx="762000" cy="762000"/>
          </a:xfrm>
          <a:prstGeom prst="rect">
            <a:avLst/>
          </a:prstGeom>
        </p:spPr>
      </p:pic>
      <p:pic>
        <p:nvPicPr>
          <p:cNvPr id="50" name="Рисунок 49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988010A8-442E-6DB1-812F-D5B8D1F78C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55774" y="3290823"/>
            <a:ext cx="798397" cy="798397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DEF792FD-7884-731A-DE7B-395613C10D59}"/>
              </a:ext>
            </a:extLst>
          </p:cNvPr>
          <p:cNvSpPr txBox="1"/>
          <p:nvPr/>
        </p:nvSpPr>
        <p:spPr>
          <a:xfrm>
            <a:off x="4085669" y="4978774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</a:t>
            </a:r>
            <a:r>
              <a:rPr lang="ru-RU" sz="2800" dirty="0" err="1"/>
              <a:t>П'ятниця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буде завтра?</a:t>
            </a:r>
            <a:endParaRPr lang="ru-UA" sz="2800" dirty="0"/>
          </a:p>
        </p:txBody>
      </p:sp>
      <p:pic>
        <p:nvPicPr>
          <p:cNvPr id="52" name="Рисунок 51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9B752B91-C768-683F-1848-ED03494F08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395" y="3327220"/>
            <a:ext cx="762000" cy="762000"/>
          </a:xfrm>
          <a:prstGeom prst="rect">
            <a:avLst/>
          </a:prstGeom>
        </p:spPr>
      </p:pic>
      <p:pic>
        <p:nvPicPr>
          <p:cNvPr id="53" name="Рисунок 52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A0CBA81A-F16A-0162-EFB9-91E9BB0D9D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59999" y="3297797"/>
            <a:ext cx="798397" cy="798397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410C995A-F224-CAFA-7870-97AB7426068D}"/>
              </a:ext>
            </a:extLst>
          </p:cNvPr>
          <p:cNvSpPr txBox="1"/>
          <p:nvPr/>
        </p:nvSpPr>
        <p:spPr>
          <a:xfrm>
            <a:off x="4187086" y="5010233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</a:t>
            </a:r>
            <a:r>
              <a:rPr lang="ru-RU" sz="2800" dirty="0" err="1"/>
              <a:t>Субота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буде завтра?</a:t>
            </a:r>
            <a:endParaRPr lang="ru-UA" sz="2800" dirty="0"/>
          </a:p>
        </p:txBody>
      </p:sp>
      <p:pic>
        <p:nvPicPr>
          <p:cNvPr id="55" name="Рисунок 54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F9E7FE29-ACAE-AC21-91BF-23D1BEFF19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347" y="3315411"/>
            <a:ext cx="762000" cy="762000"/>
          </a:xfrm>
          <a:prstGeom prst="rect">
            <a:avLst/>
          </a:prstGeom>
        </p:spPr>
      </p:pic>
      <p:pic>
        <p:nvPicPr>
          <p:cNvPr id="56" name="Рисунок 55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20C14B7B-9C80-712A-DCC2-A1B7FDB055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636951" y="3285988"/>
            <a:ext cx="798397" cy="798397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78569C60-749E-8843-91BE-8A36C6BE946A}"/>
              </a:ext>
            </a:extLst>
          </p:cNvPr>
          <p:cNvSpPr txBox="1"/>
          <p:nvPr/>
        </p:nvSpPr>
        <p:spPr>
          <a:xfrm>
            <a:off x="4036017" y="4977769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</a:t>
            </a:r>
            <a:r>
              <a:rPr lang="ru-RU" sz="2800" dirty="0" err="1"/>
              <a:t>Неділя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буде завтра?</a:t>
            </a:r>
            <a:endParaRPr lang="ru-UA" sz="2800" dirty="0"/>
          </a:p>
        </p:txBody>
      </p:sp>
      <p:pic>
        <p:nvPicPr>
          <p:cNvPr id="58" name="Рисунок 57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5789F9E6-9F12-2BC1-1C86-4C426E1499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866" y="3301144"/>
            <a:ext cx="762000" cy="762000"/>
          </a:xfrm>
          <a:prstGeom prst="rect">
            <a:avLst/>
          </a:prstGeom>
        </p:spPr>
      </p:pic>
      <p:pic>
        <p:nvPicPr>
          <p:cNvPr id="59" name="Рисунок 58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CF29FD01-1338-2454-471F-DD28A29230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24868" y="1509765"/>
            <a:ext cx="798397" cy="798397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2AAC97F3-64BB-86C6-0B62-716FE213F7FA}"/>
              </a:ext>
            </a:extLst>
          </p:cNvPr>
          <p:cNvSpPr txBox="1"/>
          <p:nvPr/>
        </p:nvSpPr>
        <p:spPr>
          <a:xfrm>
            <a:off x="4000906" y="4977769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середа, </a:t>
            </a:r>
            <a:r>
              <a:rPr lang="ru-RU" sz="2800" dirty="0" err="1"/>
              <a:t>який</a:t>
            </a:r>
            <a:r>
              <a:rPr lang="ru-RU" sz="2800" dirty="0"/>
              <a:t> день буде </a:t>
            </a:r>
            <a:r>
              <a:rPr lang="ru-RU" sz="2800" dirty="0" err="1"/>
              <a:t>післязавтра</a:t>
            </a:r>
            <a:r>
              <a:rPr lang="ru-RU" sz="2800" dirty="0"/>
              <a:t>?</a:t>
            </a:r>
            <a:endParaRPr lang="ru-UA" sz="2800" dirty="0"/>
          </a:p>
        </p:txBody>
      </p:sp>
      <p:pic>
        <p:nvPicPr>
          <p:cNvPr id="61" name="Рисунок 60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923F7B80-400C-510C-6EBE-264267AB5A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796" y="3321813"/>
            <a:ext cx="762000" cy="762000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E2D06A5C-C76A-5C89-56B9-584ACBB41386}"/>
              </a:ext>
            </a:extLst>
          </p:cNvPr>
          <p:cNvSpPr txBox="1"/>
          <p:nvPr/>
        </p:nvSpPr>
        <p:spPr>
          <a:xfrm>
            <a:off x="4116863" y="4800898"/>
            <a:ext cx="7733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, </a:t>
            </a:r>
            <a:r>
              <a:rPr lang="ru-RU" sz="2800" dirty="0" err="1"/>
              <a:t>понеділок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буде </a:t>
            </a:r>
          </a:p>
          <a:p>
            <a:pPr algn="ctr"/>
            <a:r>
              <a:rPr lang="ru-RU" sz="2800" dirty="0" err="1"/>
              <a:t>післязавтра</a:t>
            </a:r>
            <a:r>
              <a:rPr lang="ru-RU" sz="2800" dirty="0"/>
              <a:t>?</a:t>
            </a:r>
            <a:endParaRPr lang="ru-UA" sz="2800" dirty="0"/>
          </a:p>
        </p:txBody>
      </p:sp>
      <p:pic>
        <p:nvPicPr>
          <p:cNvPr id="63" name="Рисунок 62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FC322D4F-9A1D-7EB3-2A4D-A9AB2A9927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780" y="1466531"/>
            <a:ext cx="762000" cy="762000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44DACCCD-B71C-8E3F-9D0D-F1EE4A3B2367}"/>
              </a:ext>
            </a:extLst>
          </p:cNvPr>
          <p:cNvSpPr txBox="1"/>
          <p:nvPr/>
        </p:nvSpPr>
        <p:spPr>
          <a:xfrm>
            <a:off x="4068244" y="4933028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</a:t>
            </a:r>
            <a:r>
              <a:rPr lang="ru-RU" sz="2800" dirty="0" err="1"/>
              <a:t>субота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</a:t>
            </a:r>
            <a:r>
              <a:rPr lang="ru-RU" sz="2800" dirty="0" err="1"/>
              <a:t>був</a:t>
            </a:r>
            <a:r>
              <a:rPr lang="ru-RU" sz="2800" dirty="0"/>
              <a:t> </a:t>
            </a:r>
            <a:r>
              <a:rPr lang="ru-RU" sz="2800" dirty="0" err="1"/>
              <a:t>позавчора</a:t>
            </a:r>
            <a:r>
              <a:rPr lang="ru-RU" sz="2800" dirty="0"/>
              <a:t>?</a:t>
            </a:r>
            <a:endParaRPr lang="ru-UA" sz="2800" dirty="0"/>
          </a:p>
        </p:txBody>
      </p:sp>
      <p:pic>
        <p:nvPicPr>
          <p:cNvPr id="65" name="Рисунок 64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57F455BD-3080-E162-FA55-E235DB84A1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350" y="1479310"/>
            <a:ext cx="762000" cy="7620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B1320992-6242-BDD5-E2DC-D58DC116E16C}"/>
              </a:ext>
            </a:extLst>
          </p:cNvPr>
          <p:cNvSpPr txBox="1"/>
          <p:nvPr/>
        </p:nvSpPr>
        <p:spPr>
          <a:xfrm>
            <a:off x="4116863" y="4966769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</a:t>
            </a:r>
            <a:r>
              <a:rPr lang="ru-RU" sz="2800" dirty="0" err="1"/>
              <a:t>п'ятниця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</a:t>
            </a:r>
            <a:r>
              <a:rPr lang="ru-RU" sz="2800" dirty="0" err="1"/>
              <a:t>був</a:t>
            </a:r>
            <a:r>
              <a:rPr lang="ru-RU" sz="2800" dirty="0"/>
              <a:t> </a:t>
            </a:r>
            <a:r>
              <a:rPr lang="ru-RU" sz="2800" dirty="0" err="1"/>
              <a:t>позавчора</a:t>
            </a:r>
            <a:r>
              <a:rPr lang="ru-RU" sz="2800" dirty="0"/>
              <a:t>?</a:t>
            </a:r>
            <a:endParaRPr lang="ru-UA" sz="2800" dirty="0"/>
          </a:p>
        </p:txBody>
      </p:sp>
      <p:pic>
        <p:nvPicPr>
          <p:cNvPr id="67" name="Рисунок 66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5BBE7FF6-B501-EA37-2C68-9A3141C726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780" y="1453922"/>
            <a:ext cx="762000" cy="762000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7BBD4B53-E252-6E3A-732A-E97E8B87B827}"/>
              </a:ext>
            </a:extLst>
          </p:cNvPr>
          <p:cNvSpPr txBox="1"/>
          <p:nvPr/>
        </p:nvSpPr>
        <p:spPr>
          <a:xfrm>
            <a:off x="4119338" y="4942018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</a:t>
            </a:r>
            <a:r>
              <a:rPr lang="ru-RU" sz="2800" dirty="0" err="1"/>
              <a:t>четвер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буде </a:t>
            </a:r>
            <a:r>
              <a:rPr lang="ru-RU" sz="2800" dirty="0" err="1"/>
              <a:t>післязавтра</a:t>
            </a:r>
            <a:r>
              <a:rPr lang="ru-RU" sz="2800" dirty="0"/>
              <a:t>?</a:t>
            </a:r>
            <a:endParaRPr lang="ru-UA" sz="2800" dirty="0"/>
          </a:p>
        </p:txBody>
      </p:sp>
      <p:pic>
        <p:nvPicPr>
          <p:cNvPr id="69" name="Рисунок 68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75E09AD8-AFE6-66CE-0A86-24CEA21E48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187" y="3310931"/>
            <a:ext cx="762000" cy="762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182E0D3-2311-431C-CEA1-20A646C88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70797" y="254587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452" y="3301689"/>
            <a:ext cx="1895474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25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9" grpId="0"/>
      <p:bldP spid="39" grpId="1"/>
      <p:bldP spid="42" grpId="0"/>
      <p:bldP spid="42" grpId="1"/>
      <p:bldP spid="45" grpId="0"/>
      <p:bldP spid="45" grpId="1"/>
      <p:bldP spid="48" grpId="0"/>
      <p:bldP spid="48" grpId="1"/>
      <p:bldP spid="51" grpId="0"/>
      <p:bldP spid="51" grpId="1"/>
      <p:bldP spid="54" grpId="0"/>
      <p:bldP spid="54" grpId="1"/>
      <p:bldP spid="57" grpId="0"/>
      <p:bldP spid="57" grpId="1"/>
      <p:bldP spid="60" grpId="0"/>
      <p:bldP spid="60" grpId="1"/>
      <p:bldP spid="62" grpId="0"/>
      <p:bldP spid="62" grpId="1"/>
      <p:bldP spid="64" grpId="0"/>
      <p:bldP spid="64" grpId="1"/>
      <p:bldP spid="66" grpId="0"/>
      <p:bldP spid="66" grpId="1"/>
      <p:bldP spid="68" grpId="0"/>
      <p:bldP spid="68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4219984-76E4-435E-BCAE-490C9CADCB4A}"/>
</file>

<file path=customXml/itemProps2.xml><?xml version="1.0" encoding="utf-8"?>
<ds:datastoreItem xmlns:ds="http://schemas.openxmlformats.org/officeDocument/2006/customXml" ds:itemID="{7099F496-A6C0-4B9E-8C09-45D7B2D48B08}"/>
</file>

<file path=customXml/itemProps3.xml><?xml version="1.0" encoding="utf-8"?>
<ds:datastoreItem xmlns:ds="http://schemas.openxmlformats.org/officeDocument/2006/customXml" ds:itemID="{AE051D50-CFDE-44CE-87E0-E21CE4AD5AE4}"/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104</Words>
  <Application>Microsoft Office PowerPoint</Application>
  <PresentationFormat>Широкий екран</PresentationFormat>
  <Paragraphs>20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2025-01-20T15:10:39Z</dcterms:created>
  <dcterms:modified xsi:type="dcterms:W3CDTF">2025-02-01T14:21:52Z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