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tags" Target="../tags/tag1.xml"/><Relationship Id="rId34" Type="http://schemas.openxmlformats.org/officeDocument/2006/relationships/image" Target="../media/image33.png"/><Relationship Id="rId35" Type="http://schemas.openxmlformats.org/officeDocument/2006/relationships/slideLayout" Target="../slideLayouts/slideLayout7.xml"/><Relationship Id="rId36" Type="http://schemas.openxmlformats.org/officeDocument/2006/relationships/notesSlide" Target="../notesSlides/notesSlide1.xml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1" y="6139843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Ров-ров-ров как много…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Ыр-ыр-ыр купим вкусный…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огромный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утиное…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скачет…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Рог-рог-рог крупный..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хитрый…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65300" y="6172636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руби дрова…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мы повесили…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25" y="5430530"/>
            <a:ext cx="1414639" cy="14146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147" y="5643689"/>
            <a:ext cx="1010100" cy="91795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39133" y="5643688"/>
            <a:ext cx="1010100" cy="91795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124" y="54340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0990" y="2091690"/>
            <a:ext cx="3800475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WPS Presentation</Application>
  <PresentationFormat>Широкоэкранный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18</cp:revision>
  <dcterms:created xsi:type="dcterms:W3CDTF">2024-04-15T09:19:00Z</dcterms:created>
  <dcterms:modified xsi:type="dcterms:W3CDTF">2024-07-03T06:46:04Z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