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2B012-FB0F-DF37-17FF-BE1FBF892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067EC-A2F9-5782-0A59-948DF8909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FE06C-1488-8743-6D19-8837CFE4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AA1EE-3A0F-13C1-7E31-A90223A0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31B89-4572-508F-F7F8-FF2FAE98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0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3AD86-401D-C36D-26EF-DFB73FEB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31F3F-E95E-4A12-925F-8C8103A09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0C4B3-D33E-3AFE-F6E3-D6709A5A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3E98-0AE8-B6C2-EC8B-BA007167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1D5DE-0B73-6F0E-8AC4-2B9E0B60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2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094E2E-B169-1618-E4C0-5EE1E4339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8001E7-713B-C9BF-6223-8A4C6E355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E71FA-6F2C-15F2-CFB7-E36CE877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4B55C-1624-3C33-7D3A-88E9EE4B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76D31-31C0-70AC-16FD-3EF173FA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AB539-0BD6-CBE8-AD81-DD363CF5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BEDAE3-3580-674A-6FC9-8D460A8D6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41E23F-8144-12D0-F146-929C2EB1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90ED6-64F4-7A18-861D-0A4CC426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764AA-E7BB-6A54-DC4D-ACC63D73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1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39924-8999-9445-9763-7162AB54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50C73C-E3F5-FD61-953A-012B9099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C34C8-66B5-68E9-F042-ED52B8D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599B4-2871-E518-B1D2-0D6AFA29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985EE-8E81-3F84-FC60-28AA22DA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5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BB057-615F-298C-D332-231A8F04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15996-195F-67CD-F65E-FB752FB31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712A7D-726B-F2C1-93C5-4AAE367E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3EB087-9A25-0160-91A1-4C3EFF64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A78E3-051F-589D-AB3A-845B1D09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2E1B83-6A4F-4A3B-EAB9-9989E03A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1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4941B-36CF-49BE-45D6-133CE511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680E7-CE63-FF72-D4B1-23FD5C6A9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BCBC7C-24FC-E52C-B9F3-F4E741CD2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EB0DE1-7CC1-7671-6665-509BD1A97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81B3E2-055B-064D-6B57-21A91796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24498F-1281-577C-847A-43AE2FDF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9CF35D-6065-68E6-8208-346E9A97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50070D-8E17-4606-4893-F7B260C7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8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DD563-E85D-CDBE-CCD9-FD1FB113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AFE80B-A5CB-1024-13DD-399E1DBB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20071-0363-471C-3A25-24C805F0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82298F-1E48-3960-43AD-B77E1BAF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1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B6480-BFB4-C25F-2D6A-90BB4D89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6AD65-42BA-5402-8675-B35DF894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6D647-1236-C6F3-88C7-3CA955AE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5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CFDF0-7A7F-8C12-0378-AC4D7864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52246-6ED3-8C0C-C63A-93AD49FD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C19C8C-C087-51D7-67C4-14891866A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9E9EA-16BF-F830-25F5-728A3338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C2989-A691-2A4D-2932-2AA786A2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7FB30-AE13-52CF-4AA1-E8C55345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9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706AD-BD34-DED7-33F6-E153E417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ACDA17-0184-A845-9F1E-3D1926B73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0ADAF8-1D0B-4E38-8784-7BC69E7EF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EA951-093A-323D-D7FB-52D009C3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DCA4FD-8148-8617-296B-9A20C456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234A9-83F4-04BF-7B4D-1BEECB38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9845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2A69A-1F0F-0CF9-E288-35EA4964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E26526-FA33-8639-0413-82F8BE0FF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2DA8B-6708-9BC5-0B19-CBF1FEF4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24F922-6029-04D6-4B4D-30F5B4FC6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FEE0B-2D27-3E23-C37E-1C7EBEFCE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1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21043-8859-B500-7AA6-E65133051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87FF45-C8C2-5290-FC20-83D02C95A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A9F70-911C-C5CE-D85E-1BDAA828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8719A0-16B3-31E3-5A62-8442BF93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40" y="180620"/>
            <a:ext cx="4954211" cy="66056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11A825-F88D-C701-37C9-F63684DD7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925" y="1846526"/>
            <a:ext cx="2758018" cy="27580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FCDCB8-A489-C7CB-9DB5-9BA72D5A1A5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20" y="789174"/>
            <a:ext cx="4436532" cy="44365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A80A48-AF5E-9850-96C5-B927420497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22" y="2019308"/>
            <a:ext cx="2581545" cy="25815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351649-6F8E-E7D1-0F83-1D145B8779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9227" y="834968"/>
            <a:ext cx="4438273" cy="44321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5D248E-B5E9-716B-2507-1A37B2DF06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" y="7407"/>
            <a:ext cx="1509523" cy="13714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AFB9735-6725-5544-BD34-8674342960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2" y="926190"/>
            <a:ext cx="3590496" cy="359049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20997199-AACA-FBA9-4EC4-762765B5F5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71" y="1889439"/>
            <a:ext cx="2614172" cy="26141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EDF82E-DFA1-0B8C-5112-9D54709630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9226" y="814722"/>
            <a:ext cx="4438273" cy="44382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809CFF-6BE9-0CC7-054D-B12070E73C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83" y="1669831"/>
            <a:ext cx="3039534" cy="30395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3B591F-0C13-5FFE-EAD8-B1057C339B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9446" y="828871"/>
            <a:ext cx="4438273" cy="44382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D5707F-C79C-13CC-5532-A4387546F8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14" y="1705309"/>
            <a:ext cx="1911794" cy="25624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9D4020-1509-9A10-3F8E-DEA74499DD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2545" y="817124"/>
            <a:ext cx="4438273" cy="44382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8E6C87-EABC-869F-813F-68A45A6326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41" y="2026314"/>
            <a:ext cx="2448294" cy="24482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5F49DC-6C77-3B78-B04C-F2DDB08CE8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3252" y="833679"/>
            <a:ext cx="4438273" cy="44382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B0ECE5B-5FFF-2BE8-FF86-D7A97A0388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82" y="1784848"/>
            <a:ext cx="2625681" cy="26256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6409D9-B75D-FEA1-71F9-FA6F1D2551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1347" y="815923"/>
            <a:ext cx="4438273" cy="4438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42C9EF-FD5E-02C0-8C8E-3191977F3F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19" y="1753085"/>
            <a:ext cx="2796133" cy="27961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8809159-F4B7-6254-3F0B-1A3C672398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1566" y="841471"/>
            <a:ext cx="4438273" cy="44382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C187F8-F0F1-C3E7-391A-06C9B8FC1F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69" y="1911570"/>
            <a:ext cx="2693938" cy="26939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7509AC-40F5-DAE9-B190-9B136E0EBD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8313" y="840182"/>
            <a:ext cx="4438273" cy="44382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5B2CA9-52BB-4A4C-C421-A468FE1853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9" y="318777"/>
            <a:ext cx="4297048" cy="42970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A48F09-8EF3-96E9-7AA5-DB3EFF8BA9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4444" y="857923"/>
            <a:ext cx="4438273" cy="4438273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7800" y="2414061"/>
            <a:ext cx="44291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255 0.021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10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3034 0.03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33034 0.03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3034 0.03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33034 0.036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33034 0.036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33034 0.036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33034 0.0368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33034 0.036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33033 0.0368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33034 0.0368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33034 0.0368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33033 0.03681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33034 0.0368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3034 0.036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33034 0.03681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3034 0.03681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-0.33034 0.03681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33034 0.03681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33034 0.03681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8D594D-3DB9-45E0-9143-28CBE44F56E1}"/>
</file>

<file path=customXml/itemProps2.xml><?xml version="1.0" encoding="utf-8"?>
<ds:datastoreItem xmlns:ds="http://schemas.openxmlformats.org/officeDocument/2006/customXml" ds:itemID="{DE258F06-E77E-4A78-B1C9-D7B6700F3BB8}"/>
</file>

<file path=customXml/itemProps3.xml><?xml version="1.0" encoding="utf-8"?>
<ds:datastoreItem xmlns:ds="http://schemas.openxmlformats.org/officeDocument/2006/customXml" ds:itemID="{90AC22BA-96EB-4643-835C-71908F4024EA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6</cp:revision>
  <dcterms:created xsi:type="dcterms:W3CDTF">2024-08-17T12:55:09Z</dcterms:created>
  <dcterms:modified xsi:type="dcterms:W3CDTF">2024-12-20T10:41:03Z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