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410" y="2771775"/>
            <a:ext cx="35623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2024-11-04T13:32:30Z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