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56" d="100"/>
          <a:sy n="56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198D6-4FC3-44AB-898A-F2BFF10B548E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6A00-44BE-4982-B457-722E492360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6A00-44BE-4982-B457-722E4923607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2"/>
          <a:stretch>
            <a:fillRect/>
          </a:stretch>
        </p:blipFill>
        <p:spPr>
          <a:xfrm>
            <a:off x="400050" y="3795763"/>
            <a:ext cx="3543300" cy="3062237"/>
          </a:xfrm>
          <a:prstGeom prst="rect">
            <a:avLst/>
          </a:prstGeom>
        </p:spPr>
      </p:pic>
      <p:pic>
        <p:nvPicPr>
          <p:cNvPr id="9" name="dragster-away-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  <p14:fade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6197" y="1490028"/>
            <a:ext cx="509587" cy="509587"/>
          </a:xfrm>
          <a:prstGeom prst="rect">
            <a:avLst/>
          </a:prstGeom>
        </p:spPr>
      </p:pic>
      <p:pic>
        <p:nvPicPr>
          <p:cNvPr id="10" name="dragster-start-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  <p14:fade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5880" y="828358"/>
            <a:ext cx="509587" cy="509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147452"/>
            <a:ext cx="3543300" cy="2600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8581" r="73" b="18166"/>
          <a:stretch>
            <a:fillRect/>
          </a:stretch>
        </p:blipFill>
        <p:spPr>
          <a:xfrm>
            <a:off x="125730" y="4075341"/>
            <a:ext cx="4286981" cy="27826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2" y="4147452"/>
            <a:ext cx="3786271" cy="25923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0354" r="8814" b="17813"/>
          <a:stretch>
            <a:fillRect/>
          </a:stretch>
        </p:blipFill>
        <p:spPr>
          <a:xfrm>
            <a:off x="-53928" y="4541147"/>
            <a:ext cx="4640581" cy="22577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9" y="588732"/>
            <a:ext cx="4549140" cy="5389975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01050" y="3206750"/>
            <a:ext cx="34575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93 L 0.21511 0.00394 C 0.31172 0.00139 0.43086 -0.08889 0.43112 -0.1625 L 0.43152 -0.3226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76" y="-160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16 L 0.21303 0.00394 C 0.30873 0.00139 0.42683 -0.08101 0.42709 -0.14814 L 0.42748 -0.29444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116 L 0.21302 0.00394 C 0.30872 0.00139 0.42682 -0.08102 0.42708 -0.14815 L 0.42747 -0.29444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16 L 0.21302 0.00394 C 0.30873 0.00139 0.42682 -0.08102 0.42708 -0.14815 L 0.42748 -0.29444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116 L 0.21302 0.00394 C 0.30872 0.00139 0.42682 -0.08102 0.42708 -0.14815 L 0.42747 -0.29444 " pathEditMode="relative" rAng="0" ptsTypes="AAAA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37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 Hrintsova</cp:lastModifiedBy>
  <cp:revision>4</cp:revision>
  <dcterms:created xsi:type="dcterms:W3CDTF">2024-05-15T20:04:00Z</dcterms:created>
  <dcterms:modified xsi:type="dcterms:W3CDTF">2024-07-10T15:59:31Z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968F5A85A9EF461EB50AD603698E6222_12</vt:lpwstr>
  </property>
  <property fmtid="{D5CDD505-2E9C-101B-9397-08002B2CF9AE}" pid="3" name="KSOProductBuildVer">
    <vt:lpwstr>1033-12.2.0.17119</vt:lpwstr>
  </property>
</Properties>
</file>