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microsoft.com/office/2007/relationships/hdphoto" Target="../media/hdphoto2.wdp"/><Relationship Id="rId16" Type="http://schemas.openxmlformats.org/officeDocument/2006/relationships/image" Target="../media/image11.png"/><Relationship Id="rId17" Type="http://schemas.microsoft.com/office/2007/relationships/hdphoto" Target="../media/hdphoto3.wdp"/><Relationship Id="rId18" Type="http://schemas.openxmlformats.org/officeDocument/2006/relationships/image" Target="../media/image12.png"/><Relationship Id="rId19" Type="http://schemas.microsoft.com/office/2007/relationships/hdphoto" Target="../media/hdphoto4.wdp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1130" y="2562860"/>
            <a:ext cx="38576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2024-05-12T15:55:00Z</dcterms:created>
  <dcterms:modified xsi:type="dcterms:W3CDTF">2024-10-29T18:33:47Z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