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>
      <p:cViewPr varScale="1">
        <p:scale>
          <a:sx n="148" d="100"/>
          <a:sy n="148" d="100"/>
        </p:scale>
        <p:origin x="704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795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948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689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688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161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995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963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504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968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355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17165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311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67700" y="634089"/>
            <a:ext cx="3608600" cy="3875323"/>
          </a:xfrm>
          <a:prstGeom prst="rect">
            <a:avLst/>
          </a:prstGeom>
          <a:noFill/>
          <a:effectLst>
            <a:glow rad="1270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20407287">
            <a:off x="3992938" y="2286584"/>
            <a:ext cx="879275" cy="19939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20753685">
            <a:off x="4688764" y="2302192"/>
            <a:ext cx="870373" cy="197378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D5A1FF22-91FC-B583-2BDA-6EDCB1DED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67700" y="638984"/>
            <a:ext cx="3608600" cy="3875323"/>
          </a:xfrm>
          <a:prstGeom prst="rect">
            <a:avLst/>
          </a:prstGeom>
          <a:noFill/>
          <a:effectLst>
            <a:glow rad="1270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>
            <a:extLst>
              <a:ext uri="{FF2B5EF4-FFF2-40B4-BE49-F238E27FC236}">
                <a16:creationId xmlns:a16="http://schemas.microsoft.com/office/drawing/2014/main" id="{460A164D-7168-6544-4DC2-4F925ACC9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4611271" flipV="1">
            <a:off x="3175644" y="1934992"/>
            <a:ext cx="791057" cy="179391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AC26D69D-A238-D052-6369-057F4FD97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4713252" flipV="1">
            <a:off x="3206047" y="2444998"/>
            <a:ext cx="750350" cy="170160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876A8506-54C0-F970-87FB-9D53663FE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4492092" flipV="1">
            <a:off x="3255732" y="2994287"/>
            <a:ext cx="783453" cy="17766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A4E6BE51-E457-3632-2556-F46C5D7F8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7292180" flipH="1" flipV="1">
            <a:off x="5059906" y="1894023"/>
            <a:ext cx="753674" cy="17091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D3B4ACEC-088A-7FCF-01F9-746FA6777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7292180" flipH="1" flipV="1">
            <a:off x="4994271" y="2440606"/>
            <a:ext cx="776191" cy="176020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0B8C244E-CEA6-01C5-D612-E22D1B97A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7176699" flipH="1" flipV="1">
            <a:off x="5010563" y="2958876"/>
            <a:ext cx="835309" cy="18942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592BD491-43D9-3D3B-F814-38A1E811C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54203" y="665787"/>
            <a:ext cx="3608600" cy="3875323"/>
          </a:xfrm>
          <a:prstGeom prst="rect">
            <a:avLst/>
          </a:prstGeom>
          <a:noFill/>
          <a:effectLst>
            <a:glow rad="1270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ACE55320-C7C3-0AFC-19DF-F00F9A2E8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6103280" flipH="1" flipV="1">
            <a:off x="5180215" y="1590495"/>
            <a:ext cx="919243" cy="20846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417ECA42-7166-4432-ECC7-F3DCB9FD5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6103280" flipH="1" flipV="1">
            <a:off x="4445222" y="2044126"/>
            <a:ext cx="978969" cy="20846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>
            <a:extLst>
              <a:ext uri="{FF2B5EF4-FFF2-40B4-BE49-F238E27FC236}">
                <a16:creationId xmlns:a16="http://schemas.microsoft.com/office/drawing/2014/main" id="{ADBB3F2D-4858-882D-416B-C8330817A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6103280" flipH="1" flipV="1">
            <a:off x="5151061" y="2693030"/>
            <a:ext cx="919243" cy="20846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26576CE2-EA97-0A60-2E0F-BBB2945D3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65639" y="696741"/>
            <a:ext cx="3608600" cy="3875323"/>
          </a:xfrm>
          <a:prstGeom prst="rect">
            <a:avLst/>
          </a:prstGeom>
          <a:noFill/>
          <a:effectLst>
            <a:glow rad="1270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>
            <a:extLst>
              <a:ext uri="{FF2B5EF4-FFF2-40B4-BE49-F238E27FC236}">
                <a16:creationId xmlns:a16="http://schemas.microsoft.com/office/drawing/2014/main" id="{A8EF21EB-5410-CF69-F512-0FA07F7B5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0800000" flipH="1" flipV="1">
            <a:off x="4616281" y="2274751"/>
            <a:ext cx="901582" cy="20445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>
            <a:extLst>
              <a:ext uri="{FF2B5EF4-FFF2-40B4-BE49-F238E27FC236}">
                <a16:creationId xmlns:a16="http://schemas.microsoft.com/office/drawing/2014/main" id="{86156461-D109-0EB2-36E0-136728D4E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279142">
            <a:off x="3767388" y="2249662"/>
            <a:ext cx="956776" cy="216972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>
            <a:extLst>
              <a:ext uri="{FF2B5EF4-FFF2-40B4-BE49-F238E27FC236}">
                <a16:creationId xmlns:a16="http://schemas.microsoft.com/office/drawing/2014/main" id="{F8B10F59-274E-F836-C340-07B79555B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282347">
            <a:off x="3846518" y="2862107"/>
            <a:ext cx="956775" cy="21697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>
            <a:extLst>
              <a:ext uri="{FF2B5EF4-FFF2-40B4-BE49-F238E27FC236}">
                <a16:creationId xmlns:a16="http://schemas.microsoft.com/office/drawing/2014/main" id="{7E106511-ED28-907C-42E3-9D012F51B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2086">
            <a:off x="4132514" y="3300005"/>
            <a:ext cx="934185" cy="211849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>
            <a:extLst>
              <a:ext uri="{FF2B5EF4-FFF2-40B4-BE49-F238E27FC236}">
                <a16:creationId xmlns:a16="http://schemas.microsoft.com/office/drawing/2014/main" id="{E96584CD-2668-4A01-55CB-D5E5CA9B3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21071547">
            <a:off x="4520471" y="2701474"/>
            <a:ext cx="901582" cy="20445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4" name="Групувати 53">
            <a:extLst>
              <a:ext uri="{FF2B5EF4-FFF2-40B4-BE49-F238E27FC236}">
                <a16:creationId xmlns:a16="http://schemas.microsoft.com/office/drawing/2014/main" id="{9611EB81-D0F7-81D5-6244-D91AE89C6FFD}"/>
              </a:ext>
            </a:extLst>
          </p:cNvPr>
          <p:cNvGrpSpPr/>
          <p:nvPr/>
        </p:nvGrpSpPr>
        <p:grpSpPr>
          <a:xfrm>
            <a:off x="1752619" y="530888"/>
            <a:ext cx="1574026" cy="1574026"/>
            <a:chOff x="6461605" y="2831949"/>
            <a:chExt cx="1574026" cy="1574026"/>
          </a:xfrm>
        </p:grpSpPr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9529CBF3-4786-12D5-2D8A-9E946AA69A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461605" y="2831949"/>
              <a:ext cx="1574026" cy="1574026"/>
            </a:xfrm>
            <a:prstGeom prst="rect">
              <a:avLst/>
            </a:prstGeom>
          </p:spPr>
        </p:pic>
        <p:grpSp>
          <p:nvGrpSpPr>
            <p:cNvPr id="47" name="Групувати 46">
              <a:extLst>
                <a:ext uri="{FF2B5EF4-FFF2-40B4-BE49-F238E27FC236}">
                  <a16:creationId xmlns:a16="http://schemas.microsoft.com/office/drawing/2014/main" id="{86AE2DCD-BB0D-C3B0-BDE3-1C2961AF69DB}"/>
                </a:ext>
              </a:extLst>
            </p:cNvPr>
            <p:cNvGrpSpPr/>
            <p:nvPr/>
          </p:nvGrpSpPr>
          <p:grpSpPr>
            <a:xfrm>
              <a:off x="6656810" y="3047236"/>
              <a:ext cx="1178395" cy="1248847"/>
              <a:chOff x="2031033" y="1017332"/>
              <a:chExt cx="2001425" cy="2143961"/>
            </a:xfrm>
          </p:grpSpPr>
          <p:pic>
            <p:nvPicPr>
              <p:cNvPr id="29" name="Рисунок 28">
                <a:extLst>
                  <a:ext uri="{FF2B5EF4-FFF2-40B4-BE49-F238E27FC236}">
                    <a16:creationId xmlns:a16="http://schemas.microsoft.com/office/drawing/2014/main" id="{CCDA919C-FC89-882D-1198-3EA5EB8BC0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031033" y="1017332"/>
                <a:ext cx="2001425" cy="2143961"/>
              </a:xfrm>
              <a:prstGeom prst="rect">
                <a:avLst/>
              </a:prstGeom>
              <a:effectLst>
                <a:glow rad="127000">
                  <a:schemeClr val="bg1"/>
                </a:glow>
              </a:effectLst>
            </p:spPr>
          </p:pic>
          <p:cxnSp>
            <p:nvCxnSpPr>
              <p:cNvPr id="34" name="Пряма зі стрілкою 33">
                <a:extLst>
                  <a:ext uri="{FF2B5EF4-FFF2-40B4-BE49-F238E27FC236}">
                    <a16:creationId xmlns:a16="http://schemas.microsoft.com/office/drawing/2014/main" id="{9E6E746E-1006-E2C4-56B6-35E98058D17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578241" y="2066745"/>
                <a:ext cx="388287" cy="388903"/>
              </a:xfrm>
              <a:prstGeom prst="straightConnector1">
                <a:avLst/>
              </a:prstGeom>
              <a:ln>
                <a:headEnd type="none" w="med" len="med"/>
                <a:tailEnd type="arrow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Пряма зі стрілкою 36">
                <a:extLst>
                  <a:ext uri="{FF2B5EF4-FFF2-40B4-BE49-F238E27FC236}">
                    <a16:creationId xmlns:a16="http://schemas.microsoft.com/office/drawing/2014/main" id="{B7748D50-E248-F311-DCD3-141D52D397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56713" y="2066745"/>
                <a:ext cx="392780" cy="357246"/>
              </a:xfrm>
              <a:prstGeom prst="straightConnector1">
                <a:avLst/>
              </a:prstGeom>
              <a:ln>
                <a:headEnd type="none" w="med" len="med"/>
                <a:tailEnd type="arrow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2" name="Групувати 51">
            <a:extLst>
              <a:ext uri="{FF2B5EF4-FFF2-40B4-BE49-F238E27FC236}">
                <a16:creationId xmlns:a16="http://schemas.microsoft.com/office/drawing/2014/main" id="{540A0984-F0C2-7CB2-A1A3-1E53D93D60C3}"/>
              </a:ext>
            </a:extLst>
          </p:cNvPr>
          <p:cNvGrpSpPr/>
          <p:nvPr/>
        </p:nvGrpSpPr>
        <p:grpSpPr>
          <a:xfrm>
            <a:off x="5799582" y="1815390"/>
            <a:ext cx="1284952" cy="1284952"/>
            <a:chOff x="1563385" y="4054396"/>
            <a:chExt cx="1284952" cy="1284952"/>
          </a:xfrm>
        </p:grpSpPr>
        <p:pic>
          <p:nvPicPr>
            <p:cNvPr id="45" name="Рисунок 44" descr="Зображення, що містить мистецтво, Симетрія, Графіка, дизайн&#10;&#10;Автоматично згенерований опис">
              <a:extLst>
                <a:ext uri="{FF2B5EF4-FFF2-40B4-BE49-F238E27FC236}">
                  <a16:creationId xmlns:a16="http://schemas.microsoft.com/office/drawing/2014/main" id="{C593472B-52FC-A0C1-09A9-78A3C90F86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3385" y="4054396"/>
              <a:ext cx="1284952" cy="1284952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E06153C8-4B14-0C72-750E-C290CBF74C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855055" y="4251644"/>
              <a:ext cx="677316" cy="895531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50" name="Групувати 49">
            <a:extLst>
              <a:ext uri="{FF2B5EF4-FFF2-40B4-BE49-F238E27FC236}">
                <a16:creationId xmlns:a16="http://schemas.microsoft.com/office/drawing/2014/main" id="{67448353-ED77-0836-C965-A9176D45BC03}"/>
              </a:ext>
            </a:extLst>
          </p:cNvPr>
          <p:cNvGrpSpPr/>
          <p:nvPr/>
        </p:nvGrpSpPr>
        <p:grpSpPr>
          <a:xfrm>
            <a:off x="841720" y="1614208"/>
            <a:ext cx="1557198" cy="1562393"/>
            <a:chOff x="2944490" y="-53060"/>
            <a:chExt cx="1392187" cy="1392187"/>
          </a:xfrm>
        </p:grpSpPr>
        <p:pic>
          <p:nvPicPr>
            <p:cNvPr id="40" name="Рисунок 39" descr="Зображення, що містить мистецтво, квітка, сніжинка&#10;&#10;Автоматично згенерований опис">
              <a:extLst>
                <a:ext uri="{FF2B5EF4-FFF2-40B4-BE49-F238E27FC236}">
                  <a16:creationId xmlns:a16="http://schemas.microsoft.com/office/drawing/2014/main" id="{88BECD29-3818-3C2D-40BB-03ABC19118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4490" y="-53060"/>
              <a:ext cx="1392187" cy="1392187"/>
            </a:xfrm>
            <a:prstGeom prst="rect">
              <a:avLst/>
            </a:prstGeom>
          </p:spPr>
        </p:pic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FFCB0A35-5C76-641C-2286-7A32491E85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3203848" y="151234"/>
              <a:ext cx="780798" cy="996192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51" name="Групувати 50">
            <a:extLst>
              <a:ext uri="{FF2B5EF4-FFF2-40B4-BE49-F238E27FC236}">
                <a16:creationId xmlns:a16="http://schemas.microsoft.com/office/drawing/2014/main" id="{14AB243C-2DD9-547C-313F-255673364AE0}"/>
              </a:ext>
            </a:extLst>
          </p:cNvPr>
          <p:cNvGrpSpPr/>
          <p:nvPr/>
        </p:nvGrpSpPr>
        <p:grpSpPr>
          <a:xfrm>
            <a:off x="6107399" y="81225"/>
            <a:ext cx="1520412" cy="1520412"/>
            <a:chOff x="5943427" y="176566"/>
            <a:chExt cx="1520412" cy="1520412"/>
          </a:xfrm>
        </p:grpSpPr>
        <p:pic>
          <p:nvPicPr>
            <p:cNvPr id="31" name="Рисунок 30" descr="Зображення, що містить мистецтво, квітка, сніжинка&#10;&#10;Автоматично згенерований опис">
              <a:extLst>
                <a:ext uri="{FF2B5EF4-FFF2-40B4-BE49-F238E27FC236}">
                  <a16:creationId xmlns:a16="http://schemas.microsoft.com/office/drawing/2014/main" id="{F7293ECF-49CA-4F7F-8BA5-CF5CD3EC2D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427" y="176566"/>
              <a:ext cx="1520412" cy="1520412"/>
            </a:xfrm>
            <a:prstGeom prst="rect">
              <a:avLst/>
            </a:prstGeom>
          </p:spPr>
        </p:pic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4D8E8AA8-755F-CA64-E99A-D5D928AE13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6306588" y="485082"/>
              <a:ext cx="823389" cy="1021497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913CB1D-FC0A-9656-E73A-09FD42AB08E3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58" y="18805"/>
            <a:ext cx="775910" cy="775910"/>
          </a:xfrm>
          <a:prstGeom prst="rect">
            <a:avLst/>
          </a:prstGeom>
        </p:spPr>
      </p:pic>
      <p:pic>
        <p:nvPicPr>
          <p:cNvPr id="25" name="Рисунок 24" descr="Зображення, що містить чашка, малюнок, Посуд для пиття&#10;&#10;Автоматично згенерований опис">
            <a:extLst>
              <a:ext uri="{FF2B5EF4-FFF2-40B4-BE49-F238E27FC236}">
                <a16:creationId xmlns:a16="http://schemas.microsoft.com/office/drawing/2014/main" id="{95274791-4AA0-0122-7057-9C7157E84034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897" y="5660331"/>
            <a:ext cx="1637284" cy="1699811"/>
          </a:xfrm>
          <a:prstGeom prst="rect">
            <a:avLst/>
          </a:prstGeom>
        </p:spPr>
      </p:pic>
      <p:pic>
        <p:nvPicPr>
          <p:cNvPr id="24" name="Рисунок 23" descr="Зображення, що містить десерт, їжа, різдвяна ялинка, торт до дня народження&#10;&#10;Автоматично згенерований опис">
            <a:extLst>
              <a:ext uri="{FF2B5EF4-FFF2-40B4-BE49-F238E27FC236}">
                <a16:creationId xmlns:a16="http://schemas.microsoft.com/office/drawing/2014/main" id="{E6763392-88F4-1C7F-7759-52CDEC12B8CB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2816" y="666523"/>
            <a:ext cx="3765974" cy="3765974"/>
          </a:xfrm>
          <a:prstGeom prst="rect">
            <a:avLst/>
          </a:prstGeom>
        </p:spPr>
      </p:pic>
      <p:pic>
        <p:nvPicPr>
          <p:cNvPr id="42" name="Рисунок 41" descr="Зображення, що містить творчість, зірка, мистецтво&#10;&#10;Автоматично згенерований опис із середнім рівнем достовірності">
            <a:extLst>
              <a:ext uri="{FF2B5EF4-FFF2-40B4-BE49-F238E27FC236}">
                <a16:creationId xmlns:a16="http://schemas.microsoft.com/office/drawing/2014/main" id="{0C5C4CEB-7BF0-A791-A72B-A4444367C37B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804" y="136837"/>
            <a:ext cx="1755847" cy="1755847"/>
          </a:xfrm>
          <a:prstGeom prst="rect">
            <a:avLst/>
          </a:prstGeom>
        </p:spPr>
      </p:pic>
      <p:pic>
        <p:nvPicPr>
          <p:cNvPr id="261" name="Picture 260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790315" y="2345923"/>
            <a:ext cx="219075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50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46914E-6 L -5.55556E-7 0.2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83951E-6 L 4.44444E-6 0.2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85185E-6 L -0.096 0.135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40741E-7 L -0.09601 0.1358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0.096 0.135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2099 L 0.0915 0.10957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0.09063 0.13056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7.40741E-7 L 0.09062 0.13055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500"/>
                            </p:stCondLst>
                            <p:childTnLst>
                              <p:par>
                                <p:cTn id="1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000"/>
                            </p:stCondLst>
                            <p:childTnLst>
                              <p:par>
                                <p:cTn id="18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6.17284E-7 C 0.00173 0.00401 0.00364 0.00833 0.00434 0.01358 C 0.00521 0.01975 0.00573 0.02654 0.00607 0.03364 C 0.00659 0.04043 0.00607 0.0463 0.00573 0.05278 C 0.00521 0.05864 0.00468 0.06512 0.00312 0.07037 C 0.00191 0.07562 -0.00018 0.07994 -0.00243 0.08302 C -0.00452 0.08642 -0.00712 0.08858 -0.00955 0.08951 C -0.01198 0.09074 -0.01459 0.09074 -0.01684 0.08951 C -0.01927 0.08858 -0.0217 0.0858 -0.02344 0.08148 C -0.02535 0.07778 -0.02709 0.07284 -0.02795 0.06728 C -0.029 0.06173 -0.02934 0.05432 -0.02934 0.04846 C -0.02952 0.04259 -0.02934 0.03549 -0.0283 0.02963 C -0.02726 0.02438 -0.02535 0.02006 -0.02292 0.0179 C -0.02032 0.01636 -0.01789 0.01852 -0.01615 0.02222 C -0.01476 0.02593 -0.01372 0.03179 -0.01354 0.03889 C -0.01354 0.04568 -0.01372 0.05216 -0.01476 0.05772 C -0.0158 0.06296 -0.01563 0.06389 -0.01979 0.07099 C -0.02344 0.07839 -0.02726 0.07623 -0.02952 0.07685 C -0.03177 0.07685 -0.03368 0.07469 -0.03594 0.07253 C -0.03854 0.06975 -0.04063 0.06512 -0.04202 0.0608 C -0.04358 0.05648 -0.0441 0.05123 -0.04497 0.04259 C -0.04549 0.03395 -0.04549 0.02963 -0.04549 0.02315 C -0.04549 0.01697 -0.04549 0.01049 -0.04549 0.00401 " pathEditMode="relative" rAng="0" ptsTypes="AAAAAAAAAAAAAAAAAAAAAAA">
                                      <p:cBhvr>
                                        <p:cTn id="19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85185E-6 C 0.00173 0.00401 0.00364 0.00833 0.00434 0.01358 C 0.0052 0.01975 0.00573 0.02654 0.00607 0.03364 C 0.00659 0.04043 0.00607 0.04629 0.00573 0.05278 C 0.0052 0.05864 0.00468 0.06512 0.00312 0.07037 C 0.00191 0.07562 -0.00018 0.07994 -0.00243 0.08302 C -0.00452 0.08642 -0.00712 0.08858 -0.00955 0.0895 C -0.01198 0.09074 -0.01459 0.09074 -0.01684 0.0895 C -0.01927 0.08858 -0.02171 0.0858 -0.02344 0.08148 C -0.02535 0.07778 -0.02709 0.07284 -0.02796 0.06728 C -0.029 0.06173 -0.02934 0.05432 -0.02934 0.04845 C -0.02952 0.04259 -0.02934 0.03549 -0.0283 0.02963 C -0.02726 0.02438 -0.02535 0.02006 -0.02292 0.0179 C -0.02032 0.01636 -0.01789 0.01852 -0.01615 0.02222 C -0.01476 0.02592 -0.01372 0.03179 -0.01355 0.03889 C -0.01355 0.04568 -0.01372 0.05216 -0.01476 0.05771 C -0.0158 0.06296 -0.01563 0.06389 -0.0198 0.07099 C -0.02344 0.07839 -0.02726 0.07623 -0.02952 0.07685 C -0.03177 0.07685 -0.03368 0.07469 -0.03594 0.07253 C -0.03855 0.06975 -0.04063 0.06512 -0.04202 0.0608 C -0.04358 0.05648 -0.0441 0.05123 -0.04497 0.04259 C -0.04549 0.03395 -0.04549 0.02963 -0.04549 0.02315 C -0.04549 0.01697 -0.04549 0.01049 -0.04549 0.00401 " pathEditMode="relative" rAng="0" ptsTypes="AAAAAAAAAAAAAAAAAAAAAAA">
                                      <p:cBhvr>
                                        <p:cTn id="20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95062E-6 C 0.00173 0.00402 0.00364 0.00834 0.00434 0.01358 C 0.00521 0.01976 0.00573 0.02655 0.00607 0.03365 C 0.00659 0.04044 0.00607 0.0463 0.00573 0.05278 C 0.00521 0.05865 0.00468 0.06513 0.00312 0.07037 C 0.00191 0.07562 -0.00018 0.07994 -0.00243 0.08303 C -0.00452 0.08642 -0.00712 0.08858 -0.00955 0.08951 C -0.01198 0.09074 -0.01459 0.09074 -0.01684 0.08951 C -0.01927 0.08858 -0.0217 0.08581 -0.02344 0.08149 C -0.02535 0.07778 -0.02709 0.07284 -0.02795 0.06729 C -0.029 0.06173 -0.02934 0.05432 -0.02934 0.04846 C -0.02952 0.0426 -0.02934 0.0355 -0.0283 0.02963 C -0.02726 0.02439 -0.02535 0.02007 -0.02292 0.01791 C -0.02032 0.01636 -0.01789 0.01852 -0.01615 0.02223 C -0.01476 0.02593 -0.01372 0.03179 -0.01354 0.03889 C -0.01354 0.04568 -0.01372 0.05216 -0.01476 0.05772 C -0.0158 0.06297 -0.01563 0.06389 -0.01979 0.07099 C -0.02344 0.0784 -0.02726 0.07624 -0.02952 0.07686 C -0.03177 0.07686 -0.03368 0.0747 -0.03594 0.07253 C -0.03854 0.06976 -0.04063 0.06513 -0.04202 0.06081 C -0.04358 0.05649 -0.0441 0.05124 -0.04497 0.0426 C -0.04549 0.03395 -0.04549 0.02963 -0.04549 0.02315 C -0.04549 0.01698 -0.04549 0.0105 -0.04549 0.00402 " pathEditMode="relative" rAng="0" ptsTypes="AAAAAAAAAAAAAAAAAAAAAAA">
                                      <p:cBhvr>
                                        <p:cTn id="2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000"/>
                            </p:stCondLst>
                            <p:childTnLst>
                              <p:par>
                                <p:cTn id="2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8.64198E-7 C 0.00174 0.00401 0.00365 0.00833 0.00434 0.01358 C 0.00521 0.01975 0.00573 0.02654 0.00608 0.03364 C 0.0066 0.04043 0.00608 0.0463 0.00573 0.05278 C 0.00521 0.05864 0.00469 0.06512 0.00313 0.07037 C 0.00191 0.07562 -0.00017 0.07994 -0.00243 0.08303 C -0.00451 0.08642 -0.00712 0.08858 -0.00955 0.08951 C -0.01198 0.09074 -0.01458 0.09074 -0.01684 0.08951 C -0.01927 0.08858 -0.0217 0.0858 -0.02344 0.08148 C -0.02535 0.07778 -0.02708 0.07284 -0.02795 0.06728 C -0.02899 0.06173 -0.02934 0.05432 -0.02934 0.04846 C -0.02951 0.04259 -0.02934 0.03549 -0.0283 0.02963 C -0.02726 0.02438 -0.02535 0.02006 -0.02292 0.0179 C -0.02031 0.01636 -0.01788 0.01852 -0.01614 0.02222 C -0.01476 0.02593 -0.01371 0.03179 -0.01354 0.03889 C -0.01354 0.04568 -0.01371 0.05216 -0.01476 0.05772 C -0.0158 0.06296 -0.01562 0.06389 -0.01979 0.07099 C -0.02344 0.0784 -0.02726 0.07624 -0.02951 0.07685 C -0.03177 0.07685 -0.03368 0.07469 -0.03594 0.07253 C -0.03854 0.06975 -0.04062 0.06512 -0.04201 0.0608 C -0.04357 0.05648 -0.0441 0.05124 -0.04496 0.04259 C -0.04548 0.03395 -0.04548 0.02963 -0.04548 0.02315 C -0.04548 0.01698 -0.04548 0.01049 -0.04548 0.00401 " pathEditMode="relative" rAng="0" ptsTypes="AAAAAAAAAAAAAAAAAAAAAAA">
                                      <p:cBhvr>
                                        <p:cTn id="22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07407E-6 C 0.00173 0.00402 0.00364 0.00834 0.00434 0.01358 C 0.0052 0.01976 0.00573 0.02655 0.00607 0.03365 C 0.00659 0.04044 0.00607 0.0463 0.00573 0.05278 C 0.0052 0.05865 0.00468 0.06513 0.00312 0.07037 C 0.00191 0.07562 -0.00018 0.07994 -0.00243 0.08303 C -0.00452 0.08642 -0.00712 0.08858 -0.00955 0.08951 C -0.01198 0.09074 -0.01459 0.09074 -0.01684 0.08951 C -0.01927 0.08858 -0.0217 0.08581 -0.02344 0.08149 C -0.02535 0.07778 -0.02709 0.07284 -0.02795 0.06729 C -0.029 0.06173 -0.02934 0.05433 -0.02934 0.04846 C -0.02952 0.0426 -0.02934 0.0355 -0.0283 0.02963 C -0.02726 0.02439 -0.02535 0.02007 -0.02292 0.01791 C -0.02032 0.01636 -0.01789 0.01852 -0.01615 0.02223 C -0.01476 0.02593 -0.01372 0.03179 -0.01355 0.03889 C -0.01355 0.04568 -0.01372 0.05216 -0.01476 0.05772 C -0.0158 0.06297 -0.01563 0.06389 -0.0198 0.07099 C -0.02344 0.0784 -0.02726 0.07624 -0.02952 0.07686 C -0.03177 0.07686 -0.03368 0.0747 -0.03594 0.07253 C -0.03855 0.06976 -0.04063 0.06513 -0.04202 0.06081 C -0.04358 0.05649 -0.0441 0.05124 -0.04497 0.0426 C -0.04549 0.03395 -0.04549 0.02963 -0.04549 0.02315 C -0.04549 0.01698 -0.04549 0.0105 -0.04549 0.00402 " pathEditMode="relative" rAng="0" ptsTypes="AAAAAAAAAAAAAAAAAAAAAAA">
                                      <p:cBhvr>
                                        <p:cTn id="23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2000"/>
                            </p:stCondLst>
                            <p:childTnLst>
                              <p:par>
                                <p:cTn id="2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2634</TotalTime>
  <Words>0</Words>
  <Application>Microsoft Macintosh PowerPoint</Application>
  <PresentationFormat>Экран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Марианна Сита</cp:lastModifiedBy>
  <cp:revision>28</cp:revision>
  <dcterms:created xsi:type="dcterms:W3CDTF">2024-09-27T20:51:19Z</dcterms:created>
  <dcterms:modified xsi:type="dcterms:W3CDTF">2024-11-29T22:34:04Z</dcterms:modified>
</cp:coreProperties>
</file>