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70149-6EB0-4CB4-90F4-CD32A5B7219D}" type="datetimeFigureOut">
              <a:rPr lang="uk-UA" smtClean="0"/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C90B7-8FDD-4CF1-8186-2175280383E0}" type="slidenum">
              <a:rPr lang="uk-UA" smtClean="0"/>
            </a:fld>
            <a:endParaRPr lang="uk-U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slide" Target="slide1.xml"/><Relationship Id="rId15" Type="http://schemas.openxmlformats.org/officeDocument/2006/relationships/tags" Target="../tags/tag1.xml"/><Relationship Id="rId16" Type="http://schemas.openxmlformats.org/officeDocument/2006/relationships/image" Target="../media/image14.png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9022" y="-12358"/>
            <a:ext cx="12211021" cy="6870358"/>
          </a:xfrm>
          <a:prstGeom prst="rect">
            <a:avLst/>
          </a:prstGeom>
        </p:spPr>
      </p:pic>
      <p:sp>
        <p:nvSpPr>
          <p:cNvPr id="41" name="Прямокутник: округлені кути 40"/>
          <p:cNvSpPr/>
          <p:nvPr/>
        </p:nvSpPr>
        <p:spPr>
          <a:xfrm>
            <a:off x="4787439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3" name="Прямокутник: округлені кути 32"/>
          <p:cNvSpPr/>
          <p:nvPr/>
        </p:nvSpPr>
        <p:spPr>
          <a:xfrm>
            <a:off x="2633230" y="4474303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4" name="Прямокутник: округлені кути 23"/>
          <p:cNvSpPr/>
          <p:nvPr/>
        </p:nvSpPr>
        <p:spPr>
          <a:xfrm>
            <a:off x="505658" y="4477887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5" name="Прямокутник: округлені кути 14"/>
          <p:cNvSpPr/>
          <p:nvPr/>
        </p:nvSpPr>
        <p:spPr>
          <a:xfrm>
            <a:off x="4785928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кутник: округлені кути 10"/>
          <p:cNvSpPr/>
          <p:nvPr/>
        </p:nvSpPr>
        <p:spPr>
          <a:xfrm>
            <a:off x="2645793" y="242766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кутник: округлені кути 7"/>
          <p:cNvSpPr/>
          <p:nvPr/>
        </p:nvSpPr>
        <p:spPr>
          <a:xfrm>
            <a:off x="505658" y="2431638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/>
          <p:cNvSpPr/>
          <p:nvPr/>
        </p:nvSpPr>
        <p:spPr>
          <a:xfrm>
            <a:off x="7390235" y="385211"/>
            <a:ext cx="2161767" cy="12664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3" name="Прямокутник: округлені кути 2"/>
          <p:cNvSpPr/>
          <p:nvPr/>
        </p:nvSpPr>
        <p:spPr>
          <a:xfrm>
            <a:off x="488707" y="385389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3016" y="4229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80" r="5689"/>
          <a:stretch>
            <a:fillRect/>
          </a:stretch>
        </p:blipFill>
        <p:spPr>
          <a:xfrm>
            <a:off x="535439" y="491130"/>
            <a:ext cx="1472592" cy="15245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7" t="13962" r="12467" b="12699"/>
          <a:stretch>
            <a:fillRect/>
          </a:stretch>
        </p:blipFill>
        <p:spPr>
          <a:xfrm>
            <a:off x="651755" y="2612592"/>
            <a:ext cx="1401452" cy="13691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8"/>
          <a:stretch>
            <a:fillRect/>
          </a:stretch>
        </p:blipFill>
        <p:spPr>
          <a:xfrm>
            <a:off x="2663031" y="2551054"/>
            <a:ext cx="1693646" cy="15934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6" b="6540"/>
          <a:stretch>
            <a:fillRect/>
          </a:stretch>
        </p:blipFill>
        <p:spPr>
          <a:xfrm>
            <a:off x="4820341" y="2551054"/>
            <a:ext cx="1693646" cy="153840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10" y="5114984"/>
            <a:ext cx="1594821" cy="716289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" t="22089" b="20964"/>
          <a:stretch>
            <a:fillRect/>
          </a:stretch>
        </p:blipFill>
        <p:spPr>
          <a:xfrm>
            <a:off x="597411" y="4927265"/>
            <a:ext cx="1559423" cy="9340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13528"/>
          <a:stretch>
            <a:fillRect/>
          </a:stretch>
        </p:blipFill>
        <p:spPr>
          <a:xfrm flipH="1">
            <a:off x="4923083" y="4821212"/>
            <a:ext cx="1449243" cy="130383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498902" y="233600"/>
            <a:ext cx="7681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endParaRPr lang="uk-UA" sz="9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кутник: округлені кути 5"/>
          <p:cNvSpPr/>
          <p:nvPr/>
        </p:nvSpPr>
        <p:spPr>
          <a:xfrm>
            <a:off x="2639997" y="402086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7" name="Прямокутник: округлені кути 6"/>
          <p:cNvSpPr/>
          <p:nvPr/>
        </p:nvSpPr>
        <p:spPr>
          <a:xfrm>
            <a:off x="4791287" y="385211"/>
            <a:ext cx="1693646" cy="17360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" r="1955"/>
          <a:stretch>
            <a:fillRect/>
          </a:stretch>
        </p:blipFill>
        <p:spPr>
          <a:xfrm>
            <a:off x="4923083" y="560900"/>
            <a:ext cx="1389739" cy="144628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" r="3057"/>
          <a:stretch>
            <a:fillRect/>
          </a:stretch>
        </p:blipFill>
        <p:spPr>
          <a:xfrm>
            <a:off x="2696107" y="538250"/>
            <a:ext cx="1594821" cy="147742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2" t="6732" r="10658" b="19062"/>
          <a:stretch>
            <a:fillRect/>
          </a:stretch>
        </p:blipFill>
        <p:spPr>
          <a:xfrm>
            <a:off x="3704729" y="1404816"/>
            <a:ext cx="3553710" cy="353850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937" y="453002"/>
            <a:ext cx="1130856" cy="1130856"/>
          </a:xfrm>
          <a:prstGeom prst="rect">
            <a:avLst/>
          </a:prstGeom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13040" y="2550795"/>
            <a:ext cx="3648075" cy="3743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WPS Presentation</Application>
  <PresentationFormat>Широкий екран</PresentationFormat>
  <Paragraphs>2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19</cp:revision>
  <dcterms:created xsi:type="dcterms:W3CDTF">2024-04-15T16:33:00Z</dcterms:created>
  <dcterms:modified xsi:type="dcterms:W3CDTF">2024-06-18T13:51:33Z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BE7FDFEE486B42DFAAE9238D51F27BB7_12</vt:lpwstr>
  </property>
  <property fmtid="{D5CDD505-2E9C-101B-9397-08002B2CF9AE}" pid="3" name="KSOProductBuildVer">
    <vt:lpwstr>1033-12.2.0.17119</vt:lpwstr>
  </property>
</Properties>
</file>