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E4521-3993-4471-B8EC-1D9DFB32D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7300026-089A-4DD4-9B98-04F5E1399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6B48B7-A403-4F5C-9FA4-F4052126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DA2BFE-39B4-4F3D-86AD-B8A0AEE9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238574E-F288-42DA-9EA0-B32451B5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420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9C330-A9D1-466F-8CE8-810020F6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36D6B24-ADC2-43BD-ABD9-563CF7594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0462AD-2BD6-499F-B00A-B600A3F3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2BC2D9-48F5-4E4A-BDFA-1240D4A9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E43D9C-9512-43E1-93F3-BD4F808F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49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35BED-CCBD-46AD-8584-04EF9796F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D576826-57ED-43C0-8782-151B09695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C422E5F-63F4-4A56-A414-F36E0C07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F07B78-602E-4D57-B7F3-6444DAD1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3BD5FD-43E8-4421-A3B5-57E5AB32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033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89A21-E2D1-4199-8552-91D7A5F1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184B70-B170-437B-95E0-DD8A451EF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CC2AE8-19BD-4B8B-82F4-7232BA51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E36C66-A2E7-492E-B890-9EBF3879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5E5CC8-38E3-44F1-89E0-57A64B0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830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865BE-0CA9-4A9E-9190-17014FC7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A97A3-5DDB-42E1-84E4-C7D5D523D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B06A35-29C9-4C58-9914-25592C17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45582A-E275-4B77-8FDD-D42FB90B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DCDC45-1EBA-4F20-B950-F0184D2D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400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8F13E-9D09-4535-BBEC-2EDDBEA1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3110B8F-7C05-4A34-8CA4-B528BDD61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B4E4370-217E-4C33-8F8C-74C4B4D4B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2C28EA-B0B8-4AB1-96A5-9013231D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2E340-3BEC-4B41-AE1C-3D8EC556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417B2CA-276B-483C-A770-9829C558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21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195F4-423C-47D7-A52D-87C6DFCE9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679753-7CE0-4E2A-B2D8-27A7AE738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E5382C-8C3E-4E14-B044-316152B38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FAEC326-992F-4D5A-8206-647F4274C2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B34B572-8584-441C-B1CD-9629DD63A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1B83273-A608-4A3E-AFA2-77D35305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768DE19-FBD5-4C78-A916-AA5E80AF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12AC13D-EA1B-4709-9DCA-614AF4E2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5627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12D2-DE6A-4BFF-973F-636696C0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1FCE26F-BB06-4251-AFC5-9C413F4D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AA6C257-D816-4ABB-AB63-C6CB2CAA2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1042266-1D1E-4C5E-8D58-1C5E907D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716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21DF50-C4FE-4341-AC01-867D0F5D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B219B07-845A-42F8-9D09-6658E905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2390D01-F087-4EEE-A179-A3F4AA96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161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E81CD-7469-4039-9DCF-B4D96918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609B13-7E01-49E3-85ED-DAFB11120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787EBF0-AA99-4594-815D-3407A25B3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E92E99-3BC5-479D-A766-38E5E68B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1123DE-75A8-40CD-941D-BB7A402A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CD5BD8-1381-497A-B39C-4E27155A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678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52C3C-9833-4552-8556-D576230A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16E78F4-ACA1-4900-9AA2-B1DB7ECB5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4EBD98E-97D9-4D51-8EA7-9C0C35B9E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7C913-5597-49B1-9AA5-E7567744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36F13EF-C5C4-4D8D-A8AE-7075027D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96F5F79-9643-4AA3-9106-AE282CF7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1249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376CCB5-B085-43EA-96CC-68B98CF0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106B90-8B1F-48E5-B3CB-243477C7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68DD90F-88CE-4F46-8D79-23E90EB3D9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FD4FCB-7D60-4C12-BB16-85AD56434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E69EA0-93DC-4475-B3D9-B944949CA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321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09" y="260291"/>
            <a:ext cx="1561596" cy="226443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50" y="368500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52" y="25886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72" y="426077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74" y="385313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69" y="294957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06" y="12076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27" y="526248"/>
            <a:ext cx="1617639" cy="19194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44" y="433524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93" y="20223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7" y="456568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23" y="-128101"/>
            <a:ext cx="2980282" cy="3012501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19907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 0.02222 L 0.0052 0.02222 C 0.00651 0.02616 0.00768 0.03032 0.00937 0.03403 C 0.01224 0.04028 0.01393 0.03727 0.0177 0.04282 C 0.02122 0.04815 0.02395 0.05532 0.0276 0.06065 C 0.02929 0.06319 0.03099 0.06551 0.03268 0.06805 C 0.03971 0.0794 0.03489 0.075 0.04179 0.07986 C 0.04518 0.08588 0.04778 0.09329 0.05182 0.09768 C 0.05729 0.10347 0.05716 0.10231 0.06184 0.11389 C 0.06341 0.11805 0.06432 0.12315 0.06601 0.12731 C 0.06692 0.12963 0.06836 0.13102 0.06927 0.13333 C 0.07799 0.15208 0.072 0.15023 0.0901 0.17315 C 0.10273 0.18935 0.12265 0.21343 0.1302 0.23241 C 0.13203 0.2375 0.13385 0.24259 0.13593 0.24722 C 0.13867 0.25347 0.14179 0.2588 0.14427 0.26505 C 0.14765 0.27338 0.15091 0.28194 0.15429 0.29028 C 0.15599 0.29421 0.15729 0.29861 0.15937 0.30208 C 0.16067 0.30463 0.16224 0.30694 0.16354 0.30949 C 0.16575 0.31435 0.16757 0.31991 0.17018 0.3243 C 0.17239 0.32824 0.17526 0.33102 0.1776 0.33472 C 0.18072 0.33958 0.18359 0.34491 0.18684 0.34954 C 0.18945 0.35324 0.19257 0.35602 0.19518 0.35995 C 0.19739 0.36343 0.19947 0.37037 0.20104 0.37477 C 0.20169 0.38194 0.20286 0.3963 0.20429 0.40139 C 0.20586 0.40694 0.20885 0.41111 0.21093 0.4162 C 0.21966 0.4375 0.20052 0.40579 0.22851 0.44444 C 0.22916 0.45417 0.22916 0.45856 0.23099 0.46805 C 0.23164 0.47153 0.23268 0.475 0.23346 0.47847 C 0.23385 0.47986 0.23398 0.48148 0.23437 0.48287 C 0.23398 0.48727 0.23398 0.4919 0.23346 0.4963 C 0.23268 0.50255 0.2302 0.51273 0.2302 0.51991 C 0.2302 0.52546 0.23072 0.53079 0.23099 0.53634 " pathEditMode="relative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78 C -0.00912 -0.04606 -0.00938 -0.03843 -0.01133 -0.03218 C -0.01302 -0.02662 -0.02123 -0.01921 -0.02383 -0.01574 C -0.02565 -0.01366 -0.02709 -0.01088 -0.02891 -0.00833 C -0.03373 -0.00162 -0.04115 0.00671 -0.04636 0.01088 C -0.05065 0.01412 -0.05521 0.01574 -0.05964 0.01829 C -0.06354 0.02269 -0.06771 0.02639 -0.07136 0.03148 C -0.07865 0.0419 -0.08919 0.06528 -0.09388 0.07755 C -0.09623 0.08356 -0.09753 0.09051 -0.09974 0.09676 C -0.10638 0.11551 -0.11966 0.14722 -0.128 0.16204 C -0.14128 0.18542 -0.15742 0.20486 -0.17305 0.22269 C -0.17982 0.23032 -0.18724 0.23657 -0.19388 0.24491 C -0.2418 0.30394 -0.22917 0.28495 -0.26302 0.37222 C -0.26745 0.38356 -0.27552 0.40648 -0.27552 0.40648 C -0.28073 0.45255 -0.27656 0.40926 -0.27891 0.48796 C -0.27943 0.50671 -0.28034 0.52546 -0.28138 0.54421 C -0.28242 0.56157 -0.28164 0.55995 -0.28555 0.57083 C -0.28724 0.57523 -0.2905 0.58426 -0.2905 0.58426 " pathEditMode="relative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59 C -0.00299 2.22222E-6 -0.00299 0.01504 -0.00247 0.02963 C -0.00143 0.06203 0.00221 0.0743 -0.00417 0.10972 C -0.00586 0.11944 -0.01107 0.12639 -0.01419 0.13495 C -0.03073 0.18032 -0.02708 0.16921 -0.03672 0.20741 C -0.0375 0.21875 -0.03906 0.23009 -0.03919 0.24166 C -0.03958 0.27037 -0.03659 0.28796 -0.03255 0.31574 C -0.03099 0.32662 -0.02943 0.3375 -0.02747 0.34815 C -0.02604 0.35671 -0.02383 0.36481 -0.02252 0.37338 C -0.02109 0.38264 -0.0207 0.39236 -0.01914 0.40162 C -0.01732 0.41227 -0.01445 0.42222 -0.0125 0.43264 C -0.01159 0.4375 -0.01146 0.44259 -0.01081 0.44745 C -0.01055 0.44953 -0.01029 0.45139 -0.01002 0.45347 C -0.01328 0.49236 -0.01081 0.47129 -0.01419 0.49352 C -0.01523 0.50023 -0.01419 0.49791 -0.01588 0.50092 " pathEditMode="relative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55 C 0.03269 0.05347 0.01276 0.0125 0.04388 0.0662 C 0.0474 0.07222 0.05 0.07986 0.05391 0.08542 C 0.06198 0.09676 0.07149 0.10509 0.07969 0.11643 C 0.0875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 0.33542 0.19219 0.35509 0.19727 0.3743 C 0.19974 0.38356 0.2017 0.39352 0.20469 0.40231 C 0.20756 0.41088 0.21042 0.41898 0.21303 0.42755 C 0.21511 0.43426 0.21654 0.44167 0.21888 0.44838 C 0.22019 0.45208 0.2224 0.45509 0.22383 0.4588 C 0.22461 0.46042 0.22487 0.46273 0.22553 0.46458 C 0.22631 0.46667 0.22722 0.46852 0.228 0.4706 C 0.22917 0.47801 0.2306 0.48518 0.23138 0.49282 C 0.23243 0.50185 0.23217 0.50903 0.23217 0.51805 " pathEditMode="relative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4537 L 0.01054 0.04537 C 0.01133 0.08426 0.01159 0.12338 0.01302 0.16226 C 0.01419 0.19351 0.01966 0.21111 0.0138 0.24074 C 0.01133 0.25347 0.00625 0.26412 0.00299 0.27639 C 0.00065 0.28541 -0.00117 0.2949 -0.00287 0.30463 C -0.00755 0.33217 -0.01263 0.35949 -0.01615 0.3875 L -0.02279 0.44097 C -0.02227 0.44722 -0.02279 0.45439 -0.02123 0.46018 C -0.01263 0.49027 -0.01367 0.46134 -0.01367 0.48101 " pathEditMode="relative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51 C -0.0125 -0.00625 -0.0112 0.00301 -0.01146 0.0125 C -0.01172 0.02199 -0.0125 0.03195 -0.01472 0.04074 C -0.01732 0.05023 -0.02136 0.05834 -0.02565 0.06574 C -0.02669 0.06783 -0.02761 0.07014 -0.02891 0.07176 C -0.03151 0.07523 -0.03451 0.07755 -0.03724 0.08056 C -0.0418 0.08588 -0.0461 0.09167 -0.05052 0.09699 C -0.05326 0.1 -0.05625 0.10255 -0.05886 0.10579 C -0.06107 0.10857 -0.06302 0.11134 -0.06472 0.11482 C -0.06693 0.11875 -0.06771 0.1257 -0.07057 0.12801 C -0.08307 0.13843 -0.10977 0.15185 -0.10977 0.15185 C -0.12761 0.1875 -0.1043 0.13611 -0.11888 0.19028 C -0.12031 0.1956 -0.12409 0.19792 -0.12643 0.20209 C -0.12852 0.20625 -0.12995 0.21158 -0.13216 0.21551 C -0.14245 0.23357 -0.16693 0.26111 -0.17383 0.27176 C -0.17995 0.28125 -0.18464 0.29306 -0.18972 0.3044 C -0.19271 0.31088 -0.19584 0.31759 -0.19805 0.325 C -0.21237 0.37431 -0.19362 0.33264 -0.2138 0.38727 C -0.21745 0.39699 -0.22266 0.4044 -0.2263 0.41389 C -0.22878 0.42037 -0.22995 0.42824 -0.23216 0.43472 C -0.24492 0.47153 -0.24518 0.47014 -0.25807 0.49699 C -0.25938 0.50579 -0.26146 0.51435 -0.26224 0.52361 C -0.2625 0.52709 -0.26263 0.53056 -0.26302 0.53403 C -0.26354 0.53889 -0.26419 0.54375 -0.26472 0.54884 C -0.26563 0.55834 -0.26432 0.55556 -0.26628 0.55926 " pathEditMode="relative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9 0.01782 L -0.02149 0.01782 C -0.00872 0.05092 0.00456 0.0875 0.02018 0.11689 C 0.02552 0.12731 0.03203 0.13564 0.03841 0.14375 C 0.06133 0.17245 0.08047 0.18657 0.09844 0.22083 C 0.10755 0.23773 0.11497 0.2574 0.12435 0.27407 C 0.1306 0.28518 0.13893 0.29259 0.14518 0.3037 C 0.14948 0.31157 0.15208 0.32199 0.15599 0.33032 C 0.16601 0.35208 0.17552 0.37476 0.18685 0.39421 C 0.19375 0.40601 0.20013 0.41921 0.20768 0.42963 C 0.24739 0.48472 0.22695 0.44305 0.24023 0.47106 C 0.24088 0.4743 0.24271 0.48287 0.24349 0.4875 C 0.24557 0.49976 0.24427 0.49444 0.24609 0.50069 " pathEditMode="relative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6713 L 0.00052 -0.06713 C -0.00078 -0.04838 -0.00026 -0.02894 -0.00365 -0.01088 C -0.00625 0.00301 -0.01211 0.01412 -0.01693 0.02615 C -0.02891 0.05648 -0.03177 0.05949 -0.04948 0.08402 C -0.07044 0.11319 -0.09219 0.13518 -0.11524 0.16088 C -0.1263 0.17338 -0.13828 0.18379 -0.14857 0.19791 C -0.26563 0.36041 -0.12682 0.16088 -0.21862 0.31203 C -0.22748 0.32685 -0.23828 0.33727 -0.24779 0.35069 C -0.25638 0.36296 -0.27344 0.39213 -0.28021 0.40555 C -0.28581 0.41643 -0.29076 0.42824 -0.2961 0.43958 C -0.29662 0.45856 -0.29831 0.46921 -0.2944 0.48703 C -0.29219 0.49676 -0.28854 0.50555 -0.28607 0.51504 C -0.28151 0.53264 -0.28568 0.52477 -0.28281 0.53009 " pathEditMode="relative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82 C 0.03776 -0.03055 0.04362 -0.01736 0.05052 -0.00602 C 0.05781 0.00625 0.06615 0.01667 0.07383 0.02824 C 0.07695 0.03287 0.08021 0.0375 0.08294 0.04306 C 0.08555 0.04792 0.08737 0.05394 0.08958 0.05926 C 0.0931 0.06736 0.09648 0.07547 0.10052 0.08287 C 0.10547 0.09236 0.11133 0.10023 0.11628 0.10973 C 0.14336 0.16158 0.12409 0.12616 0.14297 0.17917 C 0.14883 0.19584 0.16667 0.23519 0.17383 0.24885 C 0.18268 0.26621 0.1944 0.2794 0.2013 0.29931 C 0.20351 0.30579 0.20547 0.31227 0.20794 0.31852 C 0.22031 0.34977 0.22213 0.34815 0.23294 0.38079 C 0.23737 0.39398 0.23932 0.40764 0.24206 0.42223 C 0.24388 0.44723 0.24349 0.44931 0.24792 0.47547 C 0.25456 0.51435 0.25065 0.48172 0.25299 0.50232 " pathEditMode="relative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8 L -0.01263 0.00371 C -0.01315 0.07755 -0.01224 0.15162 -0.01433 0.2257 C -0.01472 0.23982 -0.01888 0.25301 -0.02019 0.26713 C -0.02149 0.28218 -0.02123 0.29769 -0.02175 0.31297 C -0.02123 0.32732 -0.02019 0.34167 -0.02019 0.35602 C -0.02019 0.39653 -0.02175 0.43704 -0.02175 0.47755 C -0.02175 0.48797 -0.02149 0.49838 -0.02019 0.50857 C -0.01927 0.51505 -0.0168 0.52014 -0.01511 0.52639 C -0.01459 0.53125 -0.0142 0.53635 -0.01341 0.54121 C -0.01276 0.54514 -0.01159 0.54885 -0.01094 0.55301 C -0.0099 0.55903 -0.01016 0.56042 -0.01016 0.56644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9 0.51319 -0.02578 0.52824 C -0.02851 0.55115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2024-11-23T12:52:21Z</dcterms:created>
  <dcterms:modified xsi:type="dcterms:W3CDTF">2024-11-23T13:49:16Z</dcterms:modified>
</cp:coreProperties>
</file>