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3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679" y="2218171"/>
            <a:ext cx="3867150" cy="40386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113</cp:revision>
  <dcterms:created xsi:type="dcterms:W3CDTF">2020-07-15T14:49:00Z</dcterms:created>
  <dcterms:modified xsi:type="dcterms:W3CDTF">2024-10-31T11:46:27Z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