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GIF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4841" y="-122547"/>
            <a:ext cx="12465370" cy="7248304"/>
          </a:xfrm>
          <a:prstGeom prst="rect">
            <a:avLst/>
          </a:prstGeom>
        </p:spPr>
      </p:pic>
      <p:pic>
        <p:nvPicPr>
          <p:cNvPr id="21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3043920" y="104485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4854396" y="2503243"/>
            <a:ext cx="812765" cy="165075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6186206" y="2505498"/>
            <a:ext cx="798726" cy="165075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8972460" y="2503243"/>
            <a:ext cx="798726" cy="165075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3389795" y="2499908"/>
            <a:ext cx="812765" cy="165075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7503977" y="2527851"/>
            <a:ext cx="812765" cy="1650750"/>
          </a:xfrm>
          <a:prstGeom prst="rect">
            <a:avLst/>
          </a:prstGeom>
        </p:spPr>
      </p:pic>
      <p:pic>
        <p:nvPicPr>
          <p:cNvPr id="45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4503014" y="80504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5834590" y="130891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7188597" y="130892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8647053" y="74229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17" y="3520648"/>
            <a:ext cx="3333750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Администратор</cp:lastModifiedBy>
  <cp:revision>13</cp:revision>
  <dcterms:created xsi:type="dcterms:W3CDTF">2024-04-11T10:26:00Z</dcterms:created>
  <dcterms:modified xsi:type="dcterms:W3CDTF">2024-10-31T13:20:10Z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07B0ADCEEB3B489AA369355A6C4D665C_12</vt:lpwstr>
  </property>
  <property fmtid="{D5CDD505-2E9C-101B-9397-08002B2CF9AE}" pid="3" name="KSOProductBuildVer">
    <vt:lpwstr>1033-12.2.0.17119</vt:lpwstr>
  </property>
</Properties>
</file>