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65" name="Picture 26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902" y="2485665"/>
            <a:ext cx="367664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