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575" y="2606040"/>
            <a:ext cx="2247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5DA0E-26D1-4FE5-B85E-FB433B271AB2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