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05678" y="308113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Солодкий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Висока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Синя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Смачний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Сонна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Яскравий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Спритний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5940" y="3581383"/>
            <a:ext cx="1427601" cy="125006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658211" y="4239664"/>
            <a:ext cx="1912237" cy="175579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3612662" y="5016827"/>
            <a:ext cx="1801105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48169" y="606288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648778" y="1480930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191577" y="2327929"/>
            <a:ext cx="452231" cy="43732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43808" y="3091071"/>
            <a:ext cx="452231" cy="526774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469872" y="3948627"/>
            <a:ext cx="236056" cy="600702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57625" y="5816168"/>
            <a:ext cx="536713" cy="2683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05928" y="4919870"/>
            <a:ext cx="452231" cy="408734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011178" y="5044620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3142"/>
          <a:stretch/>
        </p:blipFill>
        <p:spPr>
          <a:xfrm>
            <a:off x="3489321" y="672768"/>
            <a:ext cx="1120046" cy="1236150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1583"/>
          <a:stretch/>
        </p:blipFill>
        <p:spPr>
          <a:xfrm>
            <a:off x="3329449" y="3651435"/>
            <a:ext cx="1402341" cy="1109955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40" y="771842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143" y="4477450"/>
            <a:ext cx="1206136" cy="1604358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12" y="2369677"/>
            <a:ext cx="1183913" cy="1183913"/>
          </a:xfrm>
          <a:prstGeom prst="rect">
            <a:avLst/>
          </a:prstGeom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6292" y="5647593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72" y="354152"/>
            <a:ext cx="6183176" cy="61831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7583" y="2067273"/>
            <a:ext cx="31051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2024-08-21T23:00:10Z</dcterms:created>
  <dcterms:modified xsi:type="dcterms:W3CDTF">2024-11-20T21:16:57Z</dcterms:modified>
</cp:coreProperties>
</file>