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3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2355-1BF3-4C3C-B54D-F0857DC60793}" type="datetimeFigureOut">
              <a:rPr lang="uk-UA" smtClean="0"/>
              <a:t>08.11.2024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056B-0387-424C-93B6-16C1CBA12B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2355-1BF3-4C3C-B54D-F0857DC60793}" type="datetimeFigureOut">
              <a:rPr lang="uk-UA" smtClean="0"/>
              <a:t>08.11.2024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056B-0387-424C-93B6-16C1CBA12B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2355-1BF3-4C3C-B54D-F0857DC60793}" type="datetimeFigureOut">
              <a:rPr lang="uk-UA" smtClean="0"/>
              <a:t>08.11.2024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056B-0387-424C-93B6-16C1CBA12B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2355-1BF3-4C3C-B54D-F0857DC60793}" type="datetimeFigureOut">
              <a:rPr lang="uk-UA" smtClean="0"/>
              <a:t>08.11.2024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056B-0387-424C-93B6-16C1CBA12B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2355-1BF3-4C3C-B54D-F0857DC60793}" type="datetimeFigureOut">
              <a:rPr lang="uk-UA" smtClean="0"/>
              <a:t>08.11.2024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056B-0387-424C-93B6-16C1CBA12B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2355-1BF3-4C3C-B54D-F0857DC60793}" type="datetimeFigureOut">
              <a:rPr lang="uk-UA" smtClean="0"/>
              <a:t>08.11.2024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056B-0387-424C-93B6-16C1CBA12B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2355-1BF3-4C3C-B54D-F0857DC60793}" type="datetimeFigureOut">
              <a:rPr lang="uk-UA" smtClean="0"/>
              <a:t>08.11.2024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056B-0387-424C-93B6-16C1CBA12B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2355-1BF3-4C3C-B54D-F0857DC60793}" type="datetimeFigureOut">
              <a:rPr lang="uk-UA" smtClean="0"/>
              <a:t>08.11.2024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056B-0387-424C-93B6-16C1CBA12B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2355-1BF3-4C3C-B54D-F0857DC60793}" type="datetimeFigureOut">
              <a:rPr lang="uk-UA" smtClean="0"/>
              <a:t>08.11.2024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056B-0387-424C-93B6-16C1CBA12B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2355-1BF3-4C3C-B54D-F0857DC60793}" type="datetimeFigureOut">
              <a:rPr lang="uk-UA" smtClean="0"/>
              <a:t>08.11.2024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056B-0387-424C-93B6-16C1CBA12B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2355-1BF3-4C3C-B54D-F0857DC60793}" type="datetimeFigureOut">
              <a:rPr lang="uk-UA" smtClean="0"/>
              <a:t>08.11.2024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7056B-0387-424C-93B6-16C1CBA12B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A2355-1BF3-4C3C-B54D-F0857DC60793}" type="datetimeFigureOut">
              <a:rPr lang="uk-UA" smtClean="0"/>
              <a:t>08.11.2024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7056B-0387-424C-93B6-16C1CBA12B46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sv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" name="Freeform 3"/>
          <p:cNvSpPr/>
          <p:nvPr/>
        </p:nvSpPr>
        <p:spPr>
          <a:xfrm>
            <a:off x="9060804" y="96648"/>
            <a:ext cx="2354898" cy="2848515"/>
          </a:xfrm>
          <a:custGeom>
            <a:avLst/>
            <a:gdLst/>
            <a:ahLst/>
            <a:cxnLst/>
            <a:rect l="l" t="t" r="r" b="b"/>
            <a:pathLst>
              <a:path w="4169213" h="4207462">
                <a:moveTo>
                  <a:pt x="0" y="0"/>
                </a:moveTo>
                <a:lnTo>
                  <a:pt x="4169213" y="0"/>
                </a:lnTo>
                <a:lnTo>
                  <a:pt x="4169213" y="4207462"/>
                </a:lnTo>
                <a:lnTo>
                  <a:pt x="0" y="42074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 dirty="0"/>
          </a:p>
        </p:txBody>
      </p:sp>
      <p:grpSp>
        <p:nvGrpSpPr>
          <p:cNvPr id="4" name="Групувати 3"/>
          <p:cNvGrpSpPr/>
          <p:nvPr/>
        </p:nvGrpSpPr>
        <p:grpSpPr>
          <a:xfrm>
            <a:off x="157890" y="412142"/>
            <a:ext cx="8486380" cy="5152127"/>
            <a:chOff x="395536" y="1047535"/>
            <a:chExt cx="6552728" cy="3756908"/>
          </a:xfrm>
        </p:grpSpPr>
        <p:pic>
          <p:nvPicPr>
            <p:cNvPr id="5" name="корабль"/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1060027"/>
              <a:ext cx="6552728" cy="3744416"/>
            </a:xfrm>
            <a:prstGeom prst="rect">
              <a:avLst/>
            </a:prstGeom>
          </p:spPr>
        </p:pic>
        <p:grpSp>
          <p:nvGrpSpPr>
            <p:cNvPr id="6" name="Групувати 5"/>
            <p:cNvGrpSpPr/>
            <p:nvPr/>
          </p:nvGrpSpPr>
          <p:grpSpPr>
            <a:xfrm>
              <a:off x="396264" y="1047535"/>
              <a:ext cx="6552000" cy="3744000"/>
              <a:chOff x="971600" y="548680"/>
              <a:chExt cx="5760640" cy="2891258"/>
            </a:xfrm>
            <a:solidFill>
              <a:srgbClr val="000000">
                <a:alpha val="0"/>
              </a:srgbClr>
            </a:solidFill>
          </p:grpSpPr>
          <p:sp>
            <p:nvSpPr>
              <p:cNvPr id="7" name="Прямокутник 6"/>
              <p:cNvSpPr/>
              <p:nvPr/>
            </p:nvSpPr>
            <p:spPr>
              <a:xfrm>
                <a:off x="971600" y="548680"/>
                <a:ext cx="1440160" cy="1440160"/>
              </a:xfrm>
              <a:prstGeom prst="rect">
                <a:avLst/>
              </a:prstGeom>
              <a:grpFill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ША</a:t>
                </a:r>
                <a:endParaRPr lang="uk-UA" sz="3600" b="1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" name="Прямокутник 7"/>
              <p:cNvSpPr/>
              <p:nvPr/>
            </p:nvSpPr>
            <p:spPr>
              <a:xfrm>
                <a:off x="2408973" y="554223"/>
                <a:ext cx="1440160" cy="1440160"/>
              </a:xfrm>
              <a:prstGeom prst="rect">
                <a:avLst/>
              </a:prstGeom>
              <a:grpFill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ШО</a:t>
                </a:r>
                <a:endParaRPr lang="uk-UA" sz="3600" b="1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" name="Прямокутник 8"/>
              <p:cNvSpPr/>
              <p:nvPr/>
            </p:nvSpPr>
            <p:spPr>
              <a:xfrm>
                <a:off x="3854707" y="556749"/>
                <a:ext cx="1440160" cy="1440160"/>
              </a:xfrm>
              <a:prstGeom prst="rect">
                <a:avLst/>
              </a:prstGeom>
              <a:grpFill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/>
                  <a:t>ШУ</a:t>
                </a:r>
                <a:endParaRPr lang="uk-UA" sz="3600" b="1" dirty="0"/>
              </a:p>
            </p:txBody>
          </p:sp>
          <p:sp>
            <p:nvSpPr>
              <p:cNvPr id="10" name="Прямокутник 9"/>
              <p:cNvSpPr/>
              <p:nvPr/>
            </p:nvSpPr>
            <p:spPr>
              <a:xfrm>
                <a:off x="5290686" y="556749"/>
                <a:ext cx="1440160" cy="1440160"/>
              </a:xfrm>
              <a:prstGeom prst="rect">
                <a:avLst/>
              </a:prstGeom>
              <a:grpFill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/>
                  <a:t>ШИ</a:t>
                </a:r>
                <a:endParaRPr lang="uk-UA" sz="3600" b="1" dirty="0"/>
              </a:p>
            </p:txBody>
          </p:sp>
          <p:sp>
            <p:nvSpPr>
              <p:cNvPr id="11" name="Прямокутник 10"/>
              <p:cNvSpPr/>
              <p:nvPr/>
            </p:nvSpPr>
            <p:spPr>
              <a:xfrm>
                <a:off x="971600" y="1988840"/>
                <a:ext cx="1440160" cy="1440160"/>
              </a:xfrm>
              <a:prstGeom prst="rect">
                <a:avLst/>
              </a:prstGeom>
              <a:grpFill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/>
                  <a:t>АШ</a:t>
                </a:r>
                <a:endParaRPr lang="uk-UA" sz="3600" b="1" dirty="0"/>
              </a:p>
            </p:txBody>
          </p:sp>
          <p:sp>
            <p:nvSpPr>
              <p:cNvPr id="12" name="Прямокутник 11"/>
              <p:cNvSpPr/>
              <p:nvPr/>
            </p:nvSpPr>
            <p:spPr>
              <a:xfrm>
                <a:off x="2413154" y="1996521"/>
                <a:ext cx="1440160" cy="1440160"/>
              </a:xfrm>
              <a:prstGeom prst="rect">
                <a:avLst/>
              </a:prstGeom>
              <a:grpFill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/>
                  <a:t>ОШ</a:t>
                </a:r>
                <a:endParaRPr lang="uk-UA" sz="3600" b="1" dirty="0"/>
              </a:p>
            </p:txBody>
          </p:sp>
          <p:sp>
            <p:nvSpPr>
              <p:cNvPr id="13" name="Прямокутник 12"/>
              <p:cNvSpPr/>
              <p:nvPr/>
            </p:nvSpPr>
            <p:spPr>
              <a:xfrm>
                <a:off x="3854707" y="1996909"/>
                <a:ext cx="1440160" cy="1440160"/>
              </a:xfrm>
              <a:prstGeom prst="rect">
                <a:avLst/>
              </a:prstGeom>
              <a:grpFill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/>
                  <a:t>УШ</a:t>
                </a:r>
                <a:endParaRPr lang="uk-UA" sz="3600" b="1" dirty="0"/>
              </a:p>
            </p:txBody>
          </p:sp>
          <p:sp>
            <p:nvSpPr>
              <p:cNvPr id="14" name="Прямокутник 13"/>
              <p:cNvSpPr/>
              <p:nvPr/>
            </p:nvSpPr>
            <p:spPr>
              <a:xfrm>
                <a:off x="5292080" y="1999778"/>
                <a:ext cx="1440160" cy="1440160"/>
              </a:xfrm>
              <a:prstGeom prst="rect">
                <a:avLst/>
              </a:prstGeom>
              <a:grpFill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/>
                  <a:t>ИШ</a:t>
                </a:r>
                <a:endParaRPr lang="uk-UA" sz="3600" b="1" dirty="0"/>
              </a:p>
            </p:txBody>
          </p:sp>
        </p:grpSp>
      </p:grpSp>
      <p:pic>
        <p:nvPicPr>
          <p:cNvPr id="17" name="Рисунок 16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" t="105" r="74864" b="50089"/>
          <a:stretch>
            <a:fillRect/>
          </a:stretch>
        </p:blipFill>
        <p:spPr>
          <a:xfrm>
            <a:off x="155598" y="418794"/>
            <a:ext cx="2163986" cy="2556461"/>
          </a:xfrm>
          <a:custGeom>
            <a:avLst/>
            <a:gdLst>
              <a:gd name="connsiteX0" fmla="*/ 0 w 1638000"/>
              <a:gd name="connsiteY0" fmla="*/ 0 h 1864918"/>
              <a:gd name="connsiteX1" fmla="*/ 1638000 w 1638000"/>
              <a:gd name="connsiteY1" fmla="*/ 0 h 1864918"/>
              <a:gd name="connsiteX2" fmla="*/ 1638000 w 1638000"/>
              <a:gd name="connsiteY2" fmla="*/ 1864918 h 1864918"/>
              <a:gd name="connsiteX3" fmla="*/ 0 w 1638000"/>
              <a:gd name="connsiteY3" fmla="*/ 1864918 h 1864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8000" h="1864918">
                <a:moveTo>
                  <a:pt x="0" y="0"/>
                </a:moveTo>
                <a:lnTo>
                  <a:pt x="1638000" y="0"/>
                </a:lnTo>
                <a:lnTo>
                  <a:pt x="1638000" y="1864918"/>
                </a:lnTo>
                <a:lnTo>
                  <a:pt x="0" y="1864918"/>
                </a:lnTo>
                <a:close/>
              </a:path>
            </a:pathLst>
          </a:custGeom>
        </p:spPr>
      </p:pic>
      <p:pic>
        <p:nvPicPr>
          <p:cNvPr id="19" name="Рисунок 18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1" t="50190" r="24822" b="5"/>
          <a:stretch>
            <a:fillRect/>
          </a:stretch>
        </p:blipFill>
        <p:spPr>
          <a:xfrm>
            <a:off x="4401308" y="2977699"/>
            <a:ext cx="2179530" cy="2558881"/>
          </a:xfrm>
          <a:custGeom>
            <a:avLst/>
            <a:gdLst>
              <a:gd name="connsiteX0" fmla="*/ 0 w 1638000"/>
              <a:gd name="connsiteY0" fmla="*/ 0 h 1864918"/>
              <a:gd name="connsiteX1" fmla="*/ 1638000 w 1638000"/>
              <a:gd name="connsiteY1" fmla="*/ 0 h 1864918"/>
              <a:gd name="connsiteX2" fmla="*/ 1638000 w 1638000"/>
              <a:gd name="connsiteY2" fmla="*/ 1864918 h 1864918"/>
              <a:gd name="connsiteX3" fmla="*/ 0 w 1638000"/>
              <a:gd name="connsiteY3" fmla="*/ 1864918 h 1864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8000" h="1864918">
                <a:moveTo>
                  <a:pt x="0" y="0"/>
                </a:moveTo>
                <a:lnTo>
                  <a:pt x="1638000" y="0"/>
                </a:lnTo>
                <a:lnTo>
                  <a:pt x="1638000" y="1864918"/>
                </a:lnTo>
                <a:lnTo>
                  <a:pt x="0" y="1864918"/>
                </a:lnTo>
                <a:close/>
              </a:path>
            </a:pathLst>
          </a:custGeom>
        </p:spPr>
      </p:pic>
      <p:pic>
        <p:nvPicPr>
          <p:cNvPr id="20" name="Рисунок 19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6" t="49911" r="49867" b="284"/>
          <a:stretch>
            <a:fillRect/>
          </a:stretch>
        </p:blipFill>
        <p:spPr>
          <a:xfrm>
            <a:off x="2284057" y="2947682"/>
            <a:ext cx="2142470" cy="2567098"/>
          </a:xfrm>
          <a:custGeom>
            <a:avLst/>
            <a:gdLst>
              <a:gd name="connsiteX0" fmla="*/ 0 w 1638000"/>
              <a:gd name="connsiteY0" fmla="*/ 0 h 1864918"/>
              <a:gd name="connsiteX1" fmla="*/ 1638000 w 1638000"/>
              <a:gd name="connsiteY1" fmla="*/ 0 h 1864918"/>
              <a:gd name="connsiteX2" fmla="*/ 1638000 w 1638000"/>
              <a:gd name="connsiteY2" fmla="*/ 1864918 h 1864918"/>
              <a:gd name="connsiteX3" fmla="*/ 0 w 1638000"/>
              <a:gd name="connsiteY3" fmla="*/ 1864918 h 1864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8000" h="1864918">
                <a:moveTo>
                  <a:pt x="0" y="0"/>
                </a:moveTo>
                <a:lnTo>
                  <a:pt x="1638000" y="0"/>
                </a:lnTo>
                <a:lnTo>
                  <a:pt x="1638000" y="1864918"/>
                </a:lnTo>
                <a:lnTo>
                  <a:pt x="0" y="1864918"/>
                </a:lnTo>
                <a:close/>
              </a:path>
            </a:pathLst>
          </a:custGeom>
        </p:spPr>
      </p:pic>
      <p:pic>
        <p:nvPicPr>
          <p:cNvPr id="21" name="Рисунок 20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" t="49911" r="74864" b="284"/>
          <a:stretch>
            <a:fillRect/>
          </a:stretch>
        </p:blipFill>
        <p:spPr>
          <a:xfrm>
            <a:off x="172914" y="2934040"/>
            <a:ext cx="2136289" cy="2580901"/>
          </a:xfrm>
          <a:custGeom>
            <a:avLst/>
            <a:gdLst>
              <a:gd name="connsiteX0" fmla="*/ 0 w 1638000"/>
              <a:gd name="connsiteY0" fmla="*/ 0 h 1864918"/>
              <a:gd name="connsiteX1" fmla="*/ 1638000 w 1638000"/>
              <a:gd name="connsiteY1" fmla="*/ 0 h 1864918"/>
              <a:gd name="connsiteX2" fmla="*/ 1638000 w 1638000"/>
              <a:gd name="connsiteY2" fmla="*/ 1864918 h 1864918"/>
              <a:gd name="connsiteX3" fmla="*/ 0 w 1638000"/>
              <a:gd name="connsiteY3" fmla="*/ 1864918 h 1864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8000" h="1864918">
                <a:moveTo>
                  <a:pt x="0" y="0"/>
                </a:moveTo>
                <a:lnTo>
                  <a:pt x="1638000" y="0"/>
                </a:lnTo>
                <a:lnTo>
                  <a:pt x="1638000" y="1864918"/>
                </a:lnTo>
                <a:lnTo>
                  <a:pt x="0" y="1864918"/>
                </a:lnTo>
                <a:close/>
              </a:path>
            </a:pathLst>
          </a:custGeom>
        </p:spPr>
      </p:pic>
      <p:pic>
        <p:nvPicPr>
          <p:cNvPr id="22" name="Рисунок 21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30" t="484" b="49711"/>
          <a:stretch>
            <a:fillRect/>
          </a:stretch>
        </p:blipFill>
        <p:spPr>
          <a:xfrm>
            <a:off x="6518565" y="404454"/>
            <a:ext cx="2146627" cy="2603895"/>
          </a:xfrm>
          <a:custGeom>
            <a:avLst/>
            <a:gdLst>
              <a:gd name="connsiteX0" fmla="*/ 0 w 1629663"/>
              <a:gd name="connsiteY0" fmla="*/ 0 h 1864918"/>
              <a:gd name="connsiteX1" fmla="*/ 1629663 w 1629663"/>
              <a:gd name="connsiteY1" fmla="*/ 0 h 1864918"/>
              <a:gd name="connsiteX2" fmla="*/ 1629663 w 1629663"/>
              <a:gd name="connsiteY2" fmla="*/ 1864918 h 1864918"/>
              <a:gd name="connsiteX3" fmla="*/ 0 w 1629663"/>
              <a:gd name="connsiteY3" fmla="*/ 1864918 h 1864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9663" h="1864918">
                <a:moveTo>
                  <a:pt x="0" y="0"/>
                </a:moveTo>
                <a:lnTo>
                  <a:pt x="1629663" y="0"/>
                </a:lnTo>
                <a:lnTo>
                  <a:pt x="1629663" y="1864918"/>
                </a:lnTo>
                <a:lnTo>
                  <a:pt x="0" y="1864918"/>
                </a:lnTo>
                <a:close/>
              </a:path>
            </a:pathLst>
          </a:custGeom>
        </p:spPr>
      </p:pic>
      <p:pic>
        <p:nvPicPr>
          <p:cNvPr id="23" name="Рисунок 22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1" t="384" r="24822" b="49810"/>
          <a:stretch>
            <a:fillRect/>
          </a:stretch>
        </p:blipFill>
        <p:spPr>
          <a:xfrm>
            <a:off x="4407467" y="407046"/>
            <a:ext cx="2123789" cy="2576344"/>
          </a:xfrm>
          <a:custGeom>
            <a:avLst/>
            <a:gdLst>
              <a:gd name="connsiteX0" fmla="*/ 0 w 1638000"/>
              <a:gd name="connsiteY0" fmla="*/ 0 h 1864918"/>
              <a:gd name="connsiteX1" fmla="*/ 1638000 w 1638000"/>
              <a:gd name="connsiteY1" fmla="*/ 0 h 1864918"/>
              <a:gd name="connsiteX2" fmla="*/ 1638000 w 1638000"/>
              <a:gd name="connsiteY2" fmla="*/ 1864918 h 1864918"/>
              <a:gd name="connsiteX3" fmla="*/ 0 w 1638000"/>
              <a:gd name="connsiteY3" fmla="*/ 1864918 h 1864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8000" h="1864918">
                <a:moveTo>
                  <a:pt x="0" y="0"/>
                </a:moveTo>
                <a:lnTo>
                  <a:pt x="1638000" y="0"/>
                </a:lnTo>
                <a:lnTo>
                  <a:pt x="1638000" y="1864918"/>
                </a:lnTo>
                <a:lnTo>
                  <a:pt x="0" y="1864918"/>
                </a:lnTo>
                <a:close/>
              </a:path>
            </a:pathLst>
          </a:custGeom>
        </p:spPr>
      </p:pic>
      <p:pic>
        <p:nvPicPr>
          <p:cNvPr id="24" name="Рисунок 23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6" t="105" r="49867" b="50089"/>
          <a:stretch>
            <a:fillRect/>
          </a:stretch>
        </p:blipFill>
        <p:spPr>
          <a:xfrm>
            <a:off x="2296391" y="413624"/>
            <a:ext cx="2112021" cy="2538072"/>
          </a:xfrm>
          <a:custGeom>
            <a:avLst/>
            <a:gdLst>
              <a:gd name="connsiteX0" fmla="*/ 0 w 1638000"/>
              <a:gd name="connsiteY0" fmla="*/ 0 h 1864918"/>
              <a:gd name="connsiteX1" fmla="*/ 1638000 w 1638000"/>
              <a:gd name="connsiteY1" fmla="*/ 0 h 1864918"/>
              <a:gd name="connsiteX2" fmla="*/ 1638000 w 1638000"/>
              <a:gd name="connsiteY2" fmla="*/ 1864918 h 1864918"/>
              <a:gd name="connsiteX3" fmla="*/ 0 w 1638000"/>
              <a:gd name="connsiteY3" fmla="*/ 1864918 h 1864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8000" h="1864918">
                <a:moveTo>
                  <a:pt x="0" y="0"/>
                </a:moveTo>
                <a:lnTo>
                  <a:pt x="1638000" y="0"/>
                </a:lnTo>
                <a:lnTo>
                  <a:pt x="1638000" y="1864918"/>
                </a:lnTo>
                <a:lnTo>
                  <a:pt x="0" y="1864918"/>
                </a:lnTo>
                <a:close/>
              </a:path>
            </a:pathLst>
          </a:custGeom>
        </p:spPr>
      </p:pic>
      <p:pic>
        <p:nvPicPr>
          <p:cNvPr id="28" name="Рисунок 27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30" t="50289"/>
          <a:stretch>
            <a:fillRect/>
          </a:stretch>
        </p:blipFill>
        <p:spPr>
          <a:xfrm>
            <a:off x="6531824" y="2945163"/>
            <a:ext cx="2143554" cy="2603894"/>
          </a:xfrm>
          <a:custGeom>
            <a:avLst/>
            <a:gdLst>
              <a:gd name="connsiteX0" fmla="*/ 0 w 1629663"/>
              <a:gd name="connsiteY0" fmla="*/ 0 h 1861387"/>
              <a:gd name="connsiteX1" fmla="*/ 1629663 w 1629663"/>
              <a:gd name="connsiteY1" fmla="*/ 0 h 1861387"/>
              <a:gd name="connsiteX2" fmla="*/ 1629663 w 1629663"/>
              <a:gd name="connsiteY2" fmla="*/ 1861387 h 1861387"/>
              <a:gd name="connsiteX3" fmla="*/ 0 w 1629663"/>
              <a:gd name="connsiteY3" fmla="*/ 1861387 h 1861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9663" h="1861387">
                <a:moveTo>
                  <a:pt x="0" y="0"/>
                </a:moveTo>
                <a:lnTo>
                  <a:pt x="1629663" y="0"/>
                </a:lnTo>
                <a:lnTo>
                  <a:pt x="1629663" y="1861387"/>
                </a:lnTo>
                <a:lnTo>
                  <a:pt x="0" y="1861387"/>
                </a:lnTo>
                <a:close/>
              </a:path>
            </a:pathLst>
          </a:custGeom>
        </p:spPr>
      </p:pic>
      <p:pic>
        <p:nvPicPr>
          <p:cNvPr id="32" name="Рисунок 31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30" t="484" b="49711"/>
          <a:stretch>
            <a:fillRect/>
          </a:stretch>
        </p:blipFill>
        <p:spPr>
          <a:xfrm>
            <a:off x="9232047" y="510402"/>
            <a:ext cx="1953390" cy="2235377"/>
          </a:xfrm>
          <a:custGeom>
            <a:avLst/>
            <a:gdLst>
              <a:gd name="connsiteX0" fmla="*/ 0 w 1629663"/>
              <a:gd name="connsiteY0" fmla="*/ 0 h 1864918"/>
              <a:gd name="connsiteX1" fmla="*/ 1629663 w 1629663"/>
              <a:gd name="connsiteY1" fmla="*/ 0 h 1864918"/>
              <a:gd name="connsiteX2" fmla="*/ 1629663 w 1629663"/>
              <a:gd name="connsiteY2" fmla="*/ 1864918 h 1864918"/>
              <a:gd name="connsiteX3" fmla="*/ 0 w 1629663"/>
              <a:gd name="connsiteY3" fmla="*/ 1864918 h 1864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9663" h="1864918">
                <a:moveTo>
                  <a:pt x="0" y="0"/>
                </a:moveTo>
                <a:lnTo>
                  <a:pt x="1629663" y="0"/>
                </a:lnTo>
                <a:lnTo>
                  <a:pt x="1629663" y="1864918"/>
                </a:lnTo>
                <a:lnTo>
                  <a:pt x="0" y="1864918"/>
                </a:lnTo>
                <a:close/>
              </a:path>
            </a:pathLst>
          </a:custGeom>
        </p:spPr>
      </p:pic>
      <p:pic>
        <p:nvPicPr>
          <p:cNvPr id="30" name="Рисунок 29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6" t="49911" r="49867" b="284"/>
          <a:stretch>
            <a:fillRect/>
          </a:stretch>
        </p:blipFill>
        <p:spPr>
          <a:xfrm>
            <a:off x="9225475" y="515874"/>
            <a:ext cx="1958576" cy="2229905"/>
          </a:xfrm>
          <a:custGeom>
            <a:avLst/>
            <a:gdLst>
              <a:gd name="connsiteX0" fmla="*/ 0 w 1638000"/>
              <a:gd name="connsiteY0" fmla="*/ 0 h 1864918"/>
              <a:gd name="connsiteX1" fmla="*/ 1638000 w 1638000"/>
              <a:gd name="connsiteY1" fmla="*/ 0 h 1864918"/>
              <a:gd name="connsiteX2" fmla="*/ 1638000 w 1638000"/>
              <a:gd name="connsiteY2" fmla="*/ 1864918 h 1864918"/>
              <a:gd name="connsiteX3" fmla="*/ 0 w 1638000"/>
              <a:gd name="connsiteY3" fmla="*/ 1864918 h 1864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8000" h="1864918">
                <a:moveTo>
                  <a:pt x="0" y="0"/>
                </a:moveTo>
                <a:lnTo>
                  <a:pt x="1638000" y="0"/>
                </a:lnTo>
                <a:lnTo>
                  <a:pt x="1638000" y="1864918"/>
                </a:lnTo>
                <a:lnTo>
                  <a:pt x="0" y="1864918"/>
                </a:lnTo>
                <a:close/>
              </a:path>
            </a:pathLst>
          </a:custGeom>
        </p:spPr>
      </p:pic>
      <p:pic>
        <p:nvPicPr>
          <p:cNvPr id="29" name="Рисунок 28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1" t="50190" r="24822" b="5"/>
          <a:stretch>
            <a:fillRect/>
          </a:stretch>
        </p:blipFill>
        <p:spPr>
          <a:xfrm>
            <a:off x="9239844" y="510401"/>
            <a:ext cx="1958576" cy="2229905"/>
          </a:xfrm>
          <a:custGeom>
            <a:avLst/>
            <a:gdLst>
              <a:gd name="connsiteX0" fmla="*/ 0 w 1638000"/>
              <a:gd name="connsiteY0" fmla="*/ 0 h 1864918"/>
              <a:gd name="connsiteX1" fmla="*/ 1638000 w 1638000"/>
              <a:gd name="connsiteY1" fmla="*/ 0 h 1864918"/>
              <a:gd name="connsiteX2" fmla="*/ 1638000 w 1638000"/>
              <a:gd name="connsiteY2" fmla="*/ 1864918 h 1864918"/>
              <a:gd name="connsiteX3" fmla="*/ 0 w 1638000"/>
              <a:gd name="connsiteY3" fmla="*/ 1864918 h 1864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8000" h="1864918">
                <a:moveTo>
                  <a:pt x="0" y="0"/>
                </a:moveTo>
                <a:lnTo>
                  <a:pt x="1638000" y="0"/>
                </a:lnTo>
                <a:lnTo>
                  <a:pt x="1638000" y="1864918"/>
                </a:lnTo>
                <a:lnTo>
                  <a:pt x="0" y="1864918"/>
                </a:lnTo>
                <a:close/>
              </a:path>
            </a:pathLst>
          </a:custGeom>
        </p:spPr>
      </p:pic>
      <p:pic>
        <p:nvPicPr>
          <p:cNvPr id="18" name="Рисунок 17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30" t="50289"/>
          <a:stretch>
            <a:fillRect/>
          </a:stretch>
        </p:blipFill>
        <p:spPr>
          <a:xfrm>
            <a:off x="9219063" y="515873"/>
            <a:ext cx="1953389" cy="2235377"/>
          </a:xfrm>
          <a:custGeom>
            <a:avLst/>
            <a:gdLst>
              <a:gd name="connsiteX0" fmla="*/ 0 w 1629663"/>
              <a:gd name="connsiteY0" fmla="*/ 0 h 1861387"/>
              <a:gd name="connsiteX1" fmla="*/ 1629663 w 1629663"/>
              <a:gd name="connsiteY1" fmla="*/ 0 h 1861387"/>
              <a:gd name="connsiteX2" fmla="*/ 1629663 w 1629663"/>
              <a:gd name="connsiteY2" fmla="*/ 1861387 h 1861387"/>
              <a:gd name="connsiteX3" fmla="*/ 0 w 1629663"/>
              <a:gd name="connsiteY3" fmla="*/ 1861387 h 1861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9663" h="1861387">
                <a:moveTo>
                  <a:pt x="0" y="0"/>
                </a:moveTo>
                <a:lnTo>
                  <a:pt x="1629663" y="0"/>
                </a:lnTo>
                <a:lnTo>
                  <a:pt x="1629663" y="1861387"/>
                </a:lnTo>
                <a:lnTo>
                  <a:pt x="0" y="1861387"/>
                </a:lnTo>
                <a:close/>
              </a:path>
            </a:pathLst>
          </a:custGeom>
        </p:spPr>
      </p:pic>
      <p:pic>
        <p:nvPicPr>
          <p:cNvPr id="27" name="Рисунок 26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" t="105" r="74864" b="50089"/>
          <a:stretch>
            <a:fillRect/>
          </a:stretch>
        </p:blipFill>
        <p:spPr>
          <a:xfrm>
            <a:off x="9225475" y="488318"/>
            <a:ext cx="1977972" cy="2251988"/>
          </a:xfrm>
          <a:custGeom>
            <a:avLst/>
            <a:gdLst>
              <a:gd name="connsiteX0" fmla="*/ 0 w 1638000"/>
              <a:gd name="connsiteY0" fmla="*/ 0 h 1864918"/>
              <a:gd name="connsiteX1" fmla="*/ 1638000 w 1638000"/>
              <a:gd name="connsiteY1" fmla="*/ 0 h 1864918"/>
              <a:gd name="connsiteX2" fmla="*/ 1638000 w 1638000"/>
              <a:gd name="connsiteY2" fmla="*/ 1864918 h 1864918"/>
              <a:gd name="connsiteX3" fmla="*/ 0 w 1638000"/>
              <a:gd name="connsiteY3" fmla="*/ 1864918 h 1864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8000" h="1864918">
                <a:moveTo>
                  <a:pt x="0" y="0"/>
                </a:moveTo>
                <a:lnTo>
                  <a:pt x="1638000" y="0"/>
                </a:lnTo>
                <a:lnTo>
                  <a:pt x="1638000" y="1864918"/>
                </a:lnTo>
                <a:lnTo>
                  <a:pt x="0" y="1864918"/>
                </a:lnTo>
                <a:close/>
              </a:path>
            </a:pathLst>
          </a:custGeom>
        </p:spPr>
      </p:pic>
      <p:pic>
        <p:nvPicPr>
          <p:cNvPr id="31" name="Рисунок 30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" t="49911" r="74864" b="284"/>
          <a:stretch>
            <a:fillRect/>
          </a:stretch>
        </p:blipFill>
        <p:spPr>
          <a:xfrm>
            <a:off x="9234746" y="504928"/>
            <a:ext cx="1950692" cy="2235378"/>
          </a:xfrm>
          <a:custGeom>
            <a:avLst/>
            <a:gdLst>
              <a:gd name="connsiteX0" fmla="*/ 0 w 1638000"/>
              <a:gd name="connsiteY0" fmla="*/ 0 h 1864918"/>
              <a:gd name="connsiteX1" fmla="*/ 1638000 w 1638000"/>
              <a:gd name="connsiteY1" fmla="*/ 0 h 1864918"/>
              <a:gd name="connsiteX2" fmla="*/ 1638000 w 1638000"/>
              <a:gd name="connsiteY2" fmla="*/ 1864918 h 1864918"/>
              <a:gd name="connsiteX3" fmla="*/ 0 w 1638000"/>
              <a:gd name="connsiteY3" fmla="*/ 1864918 h 1864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8000" h="1864918">
                <a:moveTo>
                  <a:pt x="0" y="0"/>
                </a:moveTo>
                <a:lnTo>
                  <a:pt x="1638000" y="0"/>
                </a:lnTo>
                <a:lnTo>
                  <a:pt x="1638000" y="1864918"/>
                </a:lnTo>
                <a:lnTo>
                  <a:pt x="0" y="1864918"/>
                </a:lnTo>
                <a:close/>
              </a:path>
            </a:pathLst>
          </a:custGeom>
        </p:spPr>
      </p:pic>
      <p:pic>
        <p:nvPicPr>
          <p:cNvPr id="33" name="Рисунок 32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1" t="384" r="24822" b="49810"/>
          <a:stretch>
            <a:fillRect/>
          </a:stretch>
        </p:blipFill>
        <p:spPr>
          <a:xfrm>
            <a:off x="9213334" y="482844"/>
            <a:ext cx="1977972" cy="2251987"/>
          </a:xfrm>
          <a:custGeom>
            <a:avLst/>
            <a:gdLst>
              <a:gd name="connsiteX0" fmla="*/ 0 w 1638000"/>
              <a:gd name="connsiteY0" fmla="*/ 0 h 1864918"/>
              <a:gd name="connsiteX1" fmla="*/ 1638000 w 1638000"/>
              <a:gd name="connsiteY1" fmla="*/ 0 h 1864918"/>
              <a:gd name="connsiteX2" fmla="*/ 1638000 w 1638000"/>
              <a:gd name="connsiteY2" fmla="*/ 1864918 h 1864918"/>
              <a:gd name="connsiteX3" fmla="*/ 0 w 1638000"/>
              <a:gd name="connsiteY3" fmla="*/ 1864918 h 1864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8000" h="1864918">
                <a:moveTo>
                  <a:pt x="0" y="0"/>
                </a:moveTo>
                <a:lnTo>
                  <a:pt x="1638000" y="0"/>
                </a:lnTo>
                <a:lnTo>
                  <a:pt x="1638000" y="1864918"/>
                </a:lnTo>
                <a:lnTo>
                  <a:pt x="0" y="1864918"/>
                </a:lnTo>
                <a:close/>
              </a:path>
            </a:pathLst>
          </a:custGeom>
        </p:spPr>
      </p:pic>
      <p:pic>
        <p:nvPicPr>
          <p:cNvPr id="34" name="Рисунок 33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6" t="105" r="49867" b="50089"/>
          <a:stretch>
            <a:fillRect/>
          </a:stretch>
        </p:blipFill>
        <p:spPr>
          <a:xfrm>
            <a:off x="9206922" y="488317"/>
            <a:ext cx="1958576" cy="2229905"/>
          </a:xfrm>
          <a:custGeom>
            <a:avLst/>
            <a:gdLst>
              <a:gd name="connsiteX0" fmla="*/ 0 w 1638000"/>
              <a:gd name="connsiteY0" fmla="*/ 0 h 1864918"/>
              <a:gd name="connsiteX1" fmla="*/ 1638000 w 1638000"/>
              <a:gd name="connsiteY1" fmla="*/ 0 h 1864918"/>
              <a:gd name="connsiteX2" fmla="*/ 1638000 w 1638000"/>
              <a:gd name="connsiteY2" fmla="*/ 1864918 h 1864918"/>
              <a:gd name="connsiteX3" fmla="*/ 0 w 1638000"/>
              <a:gd name="connsiteY3" fmla="*/ 1864918 h 1864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8000" h="1864918">
                <a:moveTo>
                  <a:pt x="0" y="0"/>
                </a:moveTo>
                <a:lnTo>
                  <a:pt x="1638000" y="0"/>
                </a:lnTo>
                <a:lnTo>
                  <a:pt x="1638000" y="1864918"/>
                </a:lnTo>
                <a:lnTo>
                  <a:pt x="0" y="1864918"/>
                </a:lnTo>
                <a:close/>
              </a:path>
            </a:pathLst>
          </a:cu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354" y="119154"/>
            <a:ext cx="2985931" cy="3072063"/>
          </a:xfrm>
          <a:prstGeom prst="rect">
            <a:avLst/>
          </a:prstGeom>
        </p:spPr>
      </p:pic>
      <p:pic>
        <p:nvPicPr>
          <p:cNvPr id="114" name="Picture 113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65210" y="3008630"/>
            <a:ext cx="3362325" cy="3486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11</cp:revision>
  <dcterms:created xsi:type="dcterms:W3CDTF">2024-04-16T19:13:00Z</dcterms:created>
  <dcterms:modified xsi:type="dcterms:W3CDTF">2024-11-08T12:30:32Z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CB36CD4B960C433788E8F9EE6DD4BFC2_12</vt:lpwstr>
  </property>
  <property fmtid="{D5CDD505-2E9C-101B-9397-08002B2CF9AE}" pid="3" name="KSOProductBuildVer">
    <vt:lpwstr>1033-12.2.0.17119</vt:lpwstr>
  </property>
</Properties>
</file>