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tags" Target="../tags/tag2.xml"/><Relationship Id="rId9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745" y="81123"/>
            <a:ext cx="965140" cy="897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435" y="2927350"/>
            <a:ext cx="2562225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Microsoft YaHei</vt:lpstr>
      <vt:lpstr>Arial Unicode MS</vt:lpstr>
      <vt:lpstr>Calibri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yanag</cp:lastModifiedBy>
  <cp:revision>3</cp:revision>
  <dcterms:created xsi:type="dcterms:W3CDTF">2024-04-19T13:22:00Z</dcterms:created>
  <dcterms:modified xsi:type="dcterms:W3CDTF">2024-07-11T18:06:57Z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