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57342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6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1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6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0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8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9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2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8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36296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6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0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0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8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28" y="5260788"/>
            <a:ext cx="1428600" cy="1428600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6365" y="1801495"/>
            <a:ext cx="28098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2024-04-22T12:47:00Z</dcterms:created>
  <dcterms:modified xsi:type="dcterms:W3CDTF">2024-06-11T14:26:07Z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