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18002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A9DB66-16DA-4719-9C50-B63F1C7C0AB4}"/>
</file>

<file path=customXml/itemProps2.xml><?xml version="1.0" encoding="utf-8"?>
<ds:datastoreItem xmlns:ds="http://schemas.openxmlformats.org/officeDocument/2006/customXml" ds:itemID="{AABA3603-1506-44B4-93DA-B6F4FC3A490F}"/>
</file>

<file path=customXml/itemProps3.xml><?xml version="1.0" encoding="utf-8"?>
<ds:datastoreItem xmlns:ds="http://schemas.openxmlformats.org/officeDocument/2006/customXml" ds:itemID="{B7349B85-8772-4CC3-9BA7-0B6357A1F80A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