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9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7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F1004-18BE-4D9E-B4A4-E78BAE9D2295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BEA14-65CE-4095-B940-ECFDBDF3F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70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4376" y="2663700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1360" y="566006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331" y="2716425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7442" y="5654722"/>
            <a:ext cx="51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4.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276897" y="837239"/>
            <a:ext cx="3893986" cy="237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/>
          <a:stretch/>
        </p:blipFill>
        <p:spPr>
          <a:xfrm>
            <a:off x="4371133" y="803791"/>
            <a:ext cx="3958161" cy="241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7970" r="21507" b="7307"/>
          <a:stretch/>
        </p:blipFill>
        <p:spPr>
          <a:xfrm>
            <a:off x="8502994" y="758711"/>
            <a:ext cx="3606860" cy="241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 b="3078"/>
          <a:stretch/>
        </p:blipFill>
        <p:spPr>
          <a:xfrm>
            <a:off x="253087" y="3740003"/>
            <a:ext cx="3893986" cy="244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81" y="3779446"/>
            <a:ext cx="4141267" cy="252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1"/>
            <a:ext cx="766598" cy="7133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74" y="2388040"/>
            <a:ext cx="4083758" cy="4083758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777" y="3822815"/>
            <a:ext cx="26765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8" grpId="2"/>
      <p:bldP spid="9" grpId="0"/>
      <p:bldP spid="9" grpId="1"/>
      <p:bldP spid="9" grpId="2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87CC94-A1A9-4A7A-90AD-B14E8844E29C}"/>
</file>

<file path=customXml/itemProps2.xml><?xml version="1.0" encoding="utf-8"?>
<ds:datastoreItem xmlns:ds="http://schemas.openxmlformats.org/officeDocument/2006/customXml" ds:itemID="{54F1B7EA-FAC6-4120-BB60-00BFE42E7592}"/>
</file>

<file path=customXml/itemProps3.xml><?xml version="1.0" encoding="utf-8"?>
<ds:datastoreItem xmlns:ds="http://schemas.openxmlformats.org/officeDocument/2006/customXml" ds:itemID="{6FCA1ACD-F32A-4E03-AFE5-D392E51EBA04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7</cp:revision>
  <dcterms:created xsi:type="dcterms:W3CDTF">2024-12-17T20:38:33Z</dcterms:created>
  <dcterms:modified xsi:type="dcterms:W3CDTF">2024-12-25T22:51:46Z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