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5E86-FB2F-4F67-90AB-AC3BF77E2C6A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8F26-C867-42BF-BAD7-C2E00A6A6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8F26-C867-42BF-BAD7-C2E00A6A60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7482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2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0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96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180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5" name="молоток 1 Группа 24"/>
          <p:cNvGrpSpPr/>
          <p:nvPr/>
        </p:nvGrpSpPr>
        <p:grpSpPr>
          <a:xfrm>
            <a:off x="1087198" y="422437"/>
            <a:ext cx="2545080" cy="1950720"/>
            <a:chOff x="1106910" y="416959"/>
            <a:chExt cx="2545080" cy="1950720"/>
          </a:xfrm>
        </p:grpSpPr>
        <p:sp>
          <p:nvSpPr>
            <p:cNvPr id="7" name="молоток 1 Скругленный прямоугольник 6"/>
            <p:cNvSpPr/>
            <p:nvPr/>
          </p:nvSpPr>
          <p:spPr>
            <a:xfrm>
              <a:off x="1106910" y="416959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313" y="607577"/>
              <a:ext cx="1662275" cy="1662275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27" name="молоток 2 Группа 26"/>
          <p:cNvGrpSpPr/>
          <p:nvPr/>
        </p:nvGrpSpPr>
        <p:grpSpPr>
          <a:xfrm>
            <a:off x="1080804" y="444046"/>
            <a:ext cx="2623190" cy="1950720"/>
            <a:chOff x="7072491" y="1986647"/>
            <a:chExt cx="2623190" cy="19507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072491" y="1986647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012" y="2208324"/>
              <a:ext cx="898669" cy="898669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866" y="2721206"/>
              <a:ext cx="942768" cy="942768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664" y="2215331"/>
              <a:ext cx="914824" cy="914824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801712" y="422437"/>
            <a:ext cx="2545080" cy="1950720"/>
            <a:chOff x="3801712" y="422437"/>
            <a:chExt cx="2545080" cy="19507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01712" y="422437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83" y="663591"/>
              <a:ext cx="1691715" cy="1382524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3816296" y="397316"/>
            <a:ext cx="2545080" cy="1950720"/>
            <a:chOff x="9145257" y="1471536"/>
            <a:chExt cx="2545080" cy="195072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145257" y="147153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950" y="1708839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268" y="2629391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616" y="2569315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941" y="1696290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6444510" y="379493"/>
            <a:ext cx="2545080" cy="1950720"/>
            <a:chOff x="6444510" y="379493"/>
            <a:chExt cx="2545080" cy="195072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44510" y="37949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06" y="543769"/>
              <a:ext cx="1657814" cy="1657814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460599" y="386689"/>
            <a:ext cx="2545080" cy="1950720"/>
            <a:chOff x="8061562" y="6254743"/>
            <a:chExt cx="2545080" cy="195072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061562" y="625474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06" y="638321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203" y="703222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6495875" y="2560654"/>
            <a:ext cx="2545080" cy="1950720"/>
          </a:xfrm>
          <a:prstGeom prst="roundRect">
            <a:avLst/>
          </a:prstGeom>
          <a:solidFill>
            <a:schemeClr val="bg1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1106910" y="2580641"/>
            <a:ext cx="2545080" cy="1950720"/>
            <a:chOff x="1106910" y="2580641"/>
            <a:chExt cx="2545080" cy="19507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06910" y="258064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513" y="2702735"/>
              <a:ext cx="1779336" cy="1779336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1087198" y="2572575"/>
            <a:ext cx="2545080" cy="1950720"/>
            <a:chOff x="9435607" y="2220404"/>
            <a:chExt cx="2545080" cy="195072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435607" y="2220404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961" y="2381051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097" y="3279333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168" y="3287822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490" y="2384435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497" y="2857154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3793642" y="2559132"/>
            <a:ext cx="2545080" cy="2114571"/>
            <a:chOff x="3793642" y="2559132"/>
            <a:chExt cx="2545080" cy="211457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3642" y="255913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013" y="2576127"/>
              <a:ext cx="2097576" cy="209757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3789409" y="2555423"/>
            <a:ext cx="2545080" cy="2061118"/>
            <a:chOff x="9051765" y="6008542"/>
            <a:chExt cx="2545080" cy="206111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9051765" y="600854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39" y="6008542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26" y="7013566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267" y="6008730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6506685" y="2531351"/>
            <a:ext cx="2545080" cy="1950720"/>
            <a:chOff x="6506685" y="2531351"/>
            <a:chExt cx="2545080" cy="19507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6685" y="253135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028" y="2709706"/>
              <a:ext cx="1564809" cy="156480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6669141" y="2584969"/>
            <a:ext cx="2330429" cy="1790207"/>
            <a:chOff x="9856044" y="2175300"/>
            <a:chExt cx="2330429" cy="179020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396" y="2228806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6044" y="3128191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9157" y="2175300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448" y="3112868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1106910" y="4744323"/>
            <a:ext cx="2545080" cy="1950720"/>
            <a:chOff x="1106910" y="4744323"/>
            <a:chExt cx="2545080" cy="19507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06910" y="474432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295" y="4979783"/>
              <a:ext cx="1494645" cy="149464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1106910" y="4744323"/>
            <a:ext cx="2545080" cy="1950720"/>
            <a:chOff x="6038793" y="4939771"/>
            <a:chExt cx="2545080" cy="1950720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6038793" y="4939771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074" y="5059568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772" y="5747700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3824843" y="4751746"/>
            <a:ext cx="2545080" cy="1950720"/>
            <a:chOff x="3824843" y="4751746"/>
            <a:chExt cx="2545080" cy="195072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24843" y="475174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9" y="4948926"/>
              <a:ext cx="1525502" cy="152550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3838596" y="4751746"/>
            <a:ext cx="2545080" cy="1950720"/>
            <a:chOff x="9276289" y="1495095"/>
            <a:chExt cx="2545080" cy="195072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276289" y="1495095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975" y="162056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385" y="159963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259" y="2545756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7584" y="2602555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520" y="2080948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6506685" y="4757180"/>
            <a:ext cx="2545080" cy="1950720"/>
            <a:chOff x="6506685" y="4757180"/>
            <a:chExt cx="2545080" cy="19507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06685" y="4757180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851" y="4939352"/>
              <a:ext cx="1641565" cy="164156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6490646" y="4774948"/>
            <a:ext cx="2545080" cy="2017431"/>
            <a:chOff x="8315169" y="7028682"/>
            <a:chExt cx="2545080" cy="201743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315169" y="702868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169" y="7107306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8411" y="7156899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590" y="7996358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16" y="1239682"/>
            <a:ext cx="4378626" cy="4378626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32059" y="3753300"/>
            <a:ext cx="29432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2024-11-22T11:13:16Z</dcterms:created>
  <dcterms:modified xsi:type="dcterms:W3CDTF">2024-11-22T12:43:57Z</dcterms:modified>
</cp:coreProperties>
</file>