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587" y="1991252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2024-05-16T13:12:50Z</dcterms:created>
  <dcterms:modified xsi:type="dcterms:W3CDTF">2024-08-05T04:28:02Z</dcterms:modified>
</cp:coreProperties>
</file>