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58655" y="3068955"/>
            <a:ext cx="25717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1F5746-5726-47BF-926C-AB71226B3B1C}"/>
</file>

<file path=customXml/itemProps2.xml><?xml version="1.0" encoding="utf-8"?>
<ds:datastoreItem xmlns:ds="http://schemas.openxmlformats.org/officeDocument/2006/customXml" ds:itemID="{ED33F7C2-E322-4DD5-9A6F-1BFC3A3CF52D}"/>
</file>

<file path=customXml/itemProps3.xml><?xml version="1.0" encoding="utf-8"?>
<ds:datastoreItem xmlns:ds="http://schemas.openxmlformats.org/officeDocument/2006/customXml" ds:itemID="{7B059B86-8C79-492C-905B-774B08FDE3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2024-07-02T21:54:59Z</dcterms:created>
  <dcterms:modified xsi:type="dcterms:W3CDTF">2024-12-18T14:09:26Z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