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3313" y="3599815"/>
            <a:ext cx="2286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