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481" y="38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9B3A25-72DC-4F6C-AF33-52BC7999B4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585AE27-4F2B-4B9A-9C95-F76FBEC700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03812C-B74A-430E-8588-21D21CBE3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75C558-C254-40BC-928E-CD86F6613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843530-D4F0-4F14-9C24-4EA5A21C3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55930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BE5661-AF13-43B2-8A49-061DD531E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985E278-2E2F-4555-A91F-6826379A4F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1D751F-5F7A-4725-BA5D-DA350479D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1C9ED6-28A8-4F94-B357-DC354E786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20B1A0-6757-417B-B951-F4071B742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8022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53D0714-5512-48EF-8B8C-819E524A33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401EB5-1A64-4B5D-B318-AD94C62D9B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3DFD2F-5F5F-4969-9CEB-C4E0BF579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8C02FF-CD56-4261-9B8A-C6E130AF3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729B46-60FD-42C8-A636-25665E3B5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00834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EF5CA4-D413-443F-990A-FE20CFED2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13B73C-127B-439D-8D98-897064655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8CB905-E0D1-4C2E-8694-A1F84FEF0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0B84D6-9FE6-4DB8-AB57-B83CCBB34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116B55-A9BF-4004-B4E8-C2B203D1C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99274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A47868-01FD-425A-9425-A873AE9AF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B03F07-368E-42F7-9840-678D6DC35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9F870F-6EF3-4FA5-ABBC-CD9E196EE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50993E-4363-4695-B175-DFB2455E9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DF2A4C-9D81-48C3-B9C4-D5A447C32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74294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2A0252-0717-4DED-82E9-2AF769BCE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E7FE7A-A0DF-403A-B3B0-71FD1BA528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92503E-4B51-440B-869F-A7A530F05C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39B18A-622B-48A4-A30F-DC6CC0416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80B68D-C233-4DFC-AE23-9DEEA5918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08CD8C-CEC9-456E-A5DE-4BBEEF7CF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77449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16DFB5-744B-42A9-A89B-DE52E2E74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241861-6F3E-431C-8124-0C32970A9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60683F3-75D3-4886-9693-E166E46EB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66E90C5-98F5-4378-A2F4-BA5D8B58C1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0E2202E-9BF1-4DEF-9F89-5E2C1696B1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08C0F3B-CF2A-44F8-BCB9-A42EEC3FD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4B1A9B6-98AF-4273-8268-6252DE59E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2546B6C-3A71-4B56-A72E-4C710DCC6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0892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EF0789-F590-4E9C-90CF-55ACE4278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039DC10-57AA-4ED3-8EBA-BF6E2E8AB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A63DB3B-886C-4FC3-B18B-EE5C070AE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8B6FDC1-3477-4BD9-B14B-037A54E1D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06477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BBB86D8-84AC-4EEE-9310-7805A782B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39F802E-B369-4C2D-A186-91F3A5E74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F98D6C7-1CD0-4FFB-85BC-64DC474F5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5042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A50A5B-BC89-4AEB-A6F5-48B8ADEB3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BDB486-EB48-4B93-822F-B34AE7495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A50AE5E-F9E7-4AFD-B057-5A66E8A6A9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5042C8-FC76-4EB4-93DD-DE1C31087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873907-6F3D-4C85-BEB4-A4B7B45A3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8716E6A-9636-495E-9C3E-C9A3CCEDC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4378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C1638B-4027-44AF-9971-81F890470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63363-E2EA-4E16-A8E6-ECA7A5B918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4188E1-F392-4B72-9733-BCAADAA33C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E21407-CDD7-4BED-9288-44494B975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8C48E0-A947-41D1-AC16-7B77D56F3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570C70-F3FF-4593-9072-4644E09A1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25559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96F657-4BD9-45DC-A26F-C7A1134EB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55D877-3E19-401C-A88E-104447805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C74A03-59F8-458F-A9C1-E8B7DE5F5A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41611-A981-48B2-84C3-7CB8C3F1079B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8320EA-30BE-4975-BA3F-632E9EC691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E63CFE-7C46-49A4-BFB9-CF71A9DF0B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77B13-A969-4BFA-957E-4474874A8B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1933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990969-A59D-4BB6-A939-B810A6CCF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0582DF6F-BB1F-4229-9336-386688FFFC60}"/>
              </a:ext>
            </a:extLst>
          </p:cNvPr>
          <p:cNvGrpSpPr/>
          <p:nvPr/>
        </p:nvGrpSpPr>
        <p:grpSpPr>
          <a:xfrm>
            <a:off x="1003853" y="131779"/>
            <a:ext cx="2767471" cy="1635045"/>
            <a:chOff x="493891" y="131779"/>
            <a:chExt cx="2767471" cy="1635045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3CD5342D-5DCD-4CBE-BCED-5F0D65ADD7EE}"/>
                </a:ext>
              </a:extLst>
            </p:cNvPr>
            <p:cNvSpPr/>
            <p:nvPr/>
          </p:nvSpPr>
          <p:spPr>
            <a:xfrm>
              <a:off x="493891" y="131779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СОЛОДКИЙ</a:t>
              </a: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ABFB1219-CD1A-49E3-9E86-547816BCE3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31265" y="278118"/>
              <a:ext cx="1113761" cy="1113761"/>
            </a:xfrm>
            <a:prstGeom prst="rect">
              <a:avLst/>
            </a:prstGeom>
          </p:spPr>
        </p:pic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65062209-B5EC-4501-9AF9-6EF6C909F32B}"/>
              </a:ext>
            </a:extLst>
          </p:cNvPr>
          <p:cNvGrpSpPr/>
          <p:nvPr/>
        </p:nvGrpSpPr>
        <p:grpSpPr>
          <a:xfrm>
            <a:off x="1003853" y="5041655"/>
            <a:ext cx="2767471" cy="1635045"/>
            <a:chOff x="493890" y="5041655"/>
            <a:chExt cx="2767471" cy="1635045"/>
          </a:xfrm>
        </p:grpSpPr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A00197DB-AF25-4DB7-A341-1A659120D899}"/>
                </a:ext>
              </a:extLst>
            </p:cNvPr>
            <p:cNvSpPr/>
            <p:nvPr/>
          </p:nvSpPr>
          <p:spPr>
            <a:xfrm>
              <a:off x="493890" y="5041655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ГАРЯЧИЙ</a:t>
              </a:r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A87FC01-846A-4DBF-BE48-F9CD7BEBD1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67" r="13367"/>
            <a:stretch/>
          </p:blipFill>
          <p:spPr>
            <a:xfrm>
              <a:off x="1439808" y="5072803"/>
              <a:ext cx="913406" cy="1246686"/>
            </a:xfrm>
            <a:prstGeom prst="rect">
              <a:avLst/>
            </a:prstGeom>
          </p:spPr>
        </p:pic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02892260-A4AD-4595-ACDF-82B2842EDD73}"/>
              </a:ext>
            </a:extLst>
          </p:cNvPr>
          <p:cNvGrpSpPr/>
          <p:nvPr/>
        </p:nvGrpSpPr>
        <p:grpSpPr>
          <a:xfrm>
            <a:off x="1003853" y="1769194"/>
            <a:ext cx="2767471" cy="1635045"/>
            <a:chOff x="493888" y="1769194"/>
            <a:chExt cx="2767471" cy="1635045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DD28F0C9-6162-4508-8ADD-C97C198046A4}"/>
                </a:ext>
              </a:extLst>
            </p:cNvPr>
            <p:cNvSpPr/>
            <p:nvPr/>
          </p:nvSpPr>
          <p:spPr>
            <a:xfrm>
              <a:off x="493888" y="1769194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ВІДКРИТИЙ</a:t>
              </a:r>
              <a:endParaRPr kumimoji="0" lang="ru-RU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959BB238-2D9F-4A1B-8660-A3112F869F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97337" y="1769194"/>
              <a:ext cx="1347080" cy="1347080"/>
            </a:xfrm>
            <a:prstGeom prst="rect">
              <a:avLst/>
            </a:prstGeom>
          </p:spPr>
        </p:pic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4A3D50C4-FEE8-4BD3-A933-1CDD225A2AF4}"/>
              </a:ext>
            </a:extLst>
          </p:cNvPr>
          <p:cNvGrpSpPr/>
          <p:nvPr/>
        </p:nvGrpSpPr>
        <p:grpSpPr>
          <a:xfrm>
            <a:off x="1003853" y="3216937"/>
            <a:ext cx="2767471" cy="1816382"/>
            <a:chOff x="493882" y="3225272"/>
            <a:chExt cx="2767471" cy="1816382"/>
          </a:xfrm>
        </p:grpSpPr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6BFD1DE4-1A57-4F12-9218-F5CC34CCE49A}"/>
                </a:ext>
              </a:extLst>
            </p:cNvPr>
            <p:cNvSpPr/>
            <p:nvPr/>
          </p:nvSpPr>
          <p:spPr>
            <a:xfrm>
              <a:off x="493882" y="3406609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ВАЖКИЙ</a:t>
              </a:r>
              <a:endParaRPr kumimoji="0" lang="ru-RU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34B11B27-9326-42C3-9305-F1F882ABC3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backgroundMark x1="14120" y1="79514" x2="18519" y2="80787"/>
                          <a14:backgroundMark x1="39583" y1="80787" x2="43519" y2="80787"/>
                          <a14:backgroundMark x1="66782" y1="78819" x2="68171" y2="79861"/>
                          <a14:backgroundMark x1="80903" y1="82523" x2="80903" y2="82523"/>
                          <a14:backgroundMark x1="75579" y1="82523" x2="67014" y2="82523"/>
                          <a14:backgroundMark x1="53009" y1="81250" x2="35880" y2="82060"/>
                          <a14:backgroundMark x1="35648" y1="78588" x2="15625" y2="80324"/>
                          <a14:backgroundMark x1="14815" y1="79514" x2="10417" y2="76852"/>
                          <a14:backgroundMark x1="14583" y1="78588" x2="19792" y2="89583"/>
                          <a14:backgroundMark x1="50116" y1="81481" x2="55208" y2="79051"/>
                          <a14:backgroundMark x1="59606" y1="79051" x2="64005" y2="88889"/>
                          <a14:backgroundMark x1="78009" y1="83449" x2="89005" y2="82986"/>
                          <a14:backgroundMark x1="11921" y1="70255" x2="11458" y2="74884"/>
                          <a14:backgroundMark x1="74769" y1="78588" x2="78009" y2="80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169"/>
            <a:stretch/>
          </p:blipFill>
          <p:spPr>
            <a:xfrm>
              <a:off x="975714" y="3225272"/>
              <a:ext cx="1760858" cy="1423319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3D4FDB09-CD4D-4951-9D1F-177F912806B6}"/>
              </a:ext>
            </a:extLst>
          </p:cNvPr>
          <p:cNvGrpSpPr/>
          <p:nvPr/>
        </p:nvGrpSpPr>
        <p:grpSpPr>
          <a:xfrm>
            <a:off x="991018" y="140114"/>
            <a:ext cx="2767471" cy="1635045"/>
            <a:chOff x="493891" y="131779"/>
            <a:chExt cx="2767471" cy="1635045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1236FFD8-60F3-437A-AB4C-1E167C813CEF}"/>
                </a:ext>
              </a:extLst>
            </p:cNvPr>
            <p:cNvSpPr/>
            <p:nvPr/>
          </p:nvSpPr>
          <p:spPr>
            <a:xfrm>
              <a:off x="493891" y="131779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КИСЛИЙ</a:t>
              </a:r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2B8FD1BC-2430-4E15-AD8C-E877E363E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78024" y="278118"/>
              <a:ext cx="820242" cy="1113761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3861180E-E9F9-4472-98F9-0681996A0F52}"/>
              </a:ext>
            </a:extLst>
          </p:cNvPr>
          <p:cNvGrpSpPr/>
          <p:nvPr/>
        </p:nvGrpSpPr>
        <p:grpSpPr>
          <a:xfrm>
            <a:off x="991018" y="5049990"/>
            <a:ext cx="2767471" cy="1635045"/>
            <a:chOff x="493890" y="5041655"/>
            <a:chExt cx="2767471" cy="1635045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CF8597AC-707F-4CB8-861F-DA32C2FDFF3A}"/>
                </a:ext>
              </a:extLst>
            </p:cNvPr>
            <p:cNvSpPr/>
            <p:nvPr/>
          </p:nvSpPr>
          <p:spPr>
            <a:xfrm>
              <a:off x="493890" y="5041655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ХОЛОДНИЙ</a:t>
              </a:r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8EE7EE5A-0941-4E84-969E-94A03F859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67" r="13367"/>
            <a:stretch/>
          </p:blipFill>
          <p:spPr>
            <a:xfrm>
              <a:off x="1324599" y="5173433"/>
              <a:ext cx="1061031" cy="1125952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1A69949F-2669-40FA-A3C5-2E47C4B588A4}"/>
              </a:ext>
            </a:extLst>
          </p:cNvPr>
          <p:cNvGrpSpPr/>
          <p:nvPr/>
        </p:nvGrpSpPr>
        <p:grpSpPr>
          <a:xfrm>
            <a:off x="991018" y="1777529"/>
            <a:ext cx="2767471" cy="1635045"/>
            <a:chOff x="493888" y="1769194"/>
            <a:chExt cx="2767471" cy="1635045"/>
          </a:xfrm>
        </p:grpSpPr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D4A1243E-4C43-4C98-B1C7-D0D903DCBAE7}"/>
                </a:ext>
              </a:extLst>
            </p:cNvPr>
            <p:cNvSpPr/>
            <p:nvPr/>
          </p:nvSpPr>
          <p:spPr>
            <a:xfrm>
              <a:off x="493888" y="1769194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ЗАКРИТИЙ</a:t>
              </a:r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41B417C0-3BD0-41BD-B71D-747B444A4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97337" y="1769194"/>
              <a:ext cx="1347080" cy="1347080"/>
            </a:xfrm>
            <a:prstGeom prst="rect">
              <a:avLst/>
            </a:prstGeom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1E689522-FC9F-4AA1-83F7-AB0DCD9A9D1B}"/>
              </a:ext>
            </a:extLst>
          </p:cNvPr>
          <p:cNvGrpSpPr/>
          <p:nvPr/>
        </p:nvGrpSpPr>
        <p:grpSpPr>
          <a:xfrm>
            <a:off x="991018" y="3406609"/>
            <a:ext cx="2767471" cy="1635045"/>
            <a:chOff x="493882" y="3406609"/>
            <a:chExt cx="2767471" cy="1635045"/>
          </a:xfrm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F7786472-9A86-493E-96F3-2429EC0D8A83}"/>
                </a:ext>
              </a:extLst>
            </p:cNvPr>
            <p:cNvSpPr/>
            <p:nvPr/>
          </p:nvSpPr>
          <p:spPr>
            <a:xfrm>
              <a:off x="493882" y="3406609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ЛЕГКИЙ</a:t>
              </a:r>
              <a:endParaRPr kumimoji="0" lang="ru-RU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25B97566-1221-4600-B365-C8267A3DF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05562">
              <a:off x="1499534" y="3579689"/>
              <a:ext cx="885019" cy="1131352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227B1A0F-1B2E-4937-A451-57327C975193}"/>
              </a:ext>
            </a:extLst>
          </p:cNvPr>
          <p:cNvGrpSpPr/>
          <p:nvPr/>
        </p:nvGrpSpPr>
        <p:grpSpPr>
          <a:xfrm>
            <a:off x="8399265" y="131779"/>
            <a:ext cx="2767471" cy="1635045"/>
            <a:chOff x="493891" y="131779"/>
            <a:chExt cx="2767471" cy="1635045"/>
          </a:xfrm>
        </p:grpSpPr>
        <p:sp>
          <p:nvSpPr>
            <p:cNvPr id="33" name="Прямоугольник: скругленные углы 32">
              <a:extLst>
                <a:ext uri="{FF2B5EF4-FFF2-40B4-BE49-F238E27FC236}">
                  <a16:creationId xmlns:a16="http://schemas.microsoft.com/office/drawing/2014/main" id="{34B6DA60-FDB0-4BAB-B7A9-C53A41218A07}"/>
                </a:ext>
              </a:extLst>
            </p:cNvPr>
            <p:cNvSpPr/>
            <p:nvPr/>
          </p:nvSpPr>
          <p:spPr>
            <a:xfrm>
              <a:off x="493891" y="131779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СУМНИЙ</a:t>
              </a:r>
            </a:p>
          </p:txBody>
        </p:sp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B62DCBB2-6347-4565-9D4F-AD204F6638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39253" y="140114"/>
              <a:ext cx="1266551" cy="1266551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43A576E0-E5DE-40DA-8514-B58AB8262A1F}"/>
              </a:ext>
            </a:extLst>
          </p:cNvPr>
          <p:cNvGrpSpPr/>
          <p:nvPr/>
        </p:nvGrpSpPr>
        <p:grpSpPr>
          <a:xfrm>
            <a:off x="8399265" y="4917121"/>
            <a:ext cx="2767471" cy="1759579"/>
            <a:chOff x="493890" y="4917121"/>
            <a:chExt cx="2767471" cy="1759579"/>
          </a:xfrm>
        </p:grpSpPr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A9E8267A-4A7F-43B6-9665-8120E76E3041}"/>
                </a:ext>
              </a:extLst>
            </p:cNvPr>
            <p:cNvSpPr/>
            <p:nvPr/>
          </p:nvSpPr>
          <p:spPr>
            <a:xfrm>
              <a:off x="493890" y="5041655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ПОВІЛЬНИЙ</a:t>
              </a:r>
              <a:endParaRPr kumimoji="0" lang="ru-RU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500788DB-7AD3-466D-BCF9-FE3D6B7B92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678" r="-4229" b="15642"/>
            <a:stretch/>
          </p:blipFill>
          <p:spPr>
            <a:xfrm>
              <a:off x="990037" y="4917121"/>
              <a:ext cx="1764980" cy="1382264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C825B8BD-7F64-45DD-8BB6-C51E0A04DF3B}"/>
              </a:ext>
            </a:extLst>
          </p:cNvPr>
          <p:cNvGrpSpPr/>
          <p:nvPr/>
        </p:nvGrpSpPr>
        <p:grpSpPr>
          <a:xfrm>
            <a:off x="8399265" y="1769194"/>
            <a:ext cx="2767471" cy="1635045"/>
            <a:chOff x="493888" y="1769194"/>
            <a:chExt cx="2767471" cy="1635045"/>
          </a:xfrm>
        </p:grpSpPr>
        <p:sp>
          <p:nvSpPr>
            <p:cNvPr id="39" name="Прямоугольник: скругленные углы 38">
              <a:extLst>
                <a:ext uri="{FF2B5EF4-FFF2-40B4-BE49-F238E27FC236}">
                  <a16:creationId xmlns:a16="http://schemas.microsoft.com/office/drawing/2014/main" id="{70AC875E-CE1E-47BC-88BD-FA0224FA7098}"/>
                </a:ext>
              </a:extLst>
            </p:cNvPr>
            <p:cNvSpPr/>
            <p:nvPr/>
          </p:nvSpPr>
          <p:spPr>
            <a:xfrm>
              <a:off x="493888" y="1769194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ДІВЧИНКА</a:t>
              </a:r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1A502FF5-2152-43B2-8185-53188FAE0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38015" y="1867995"/>
              <a:ext cx="955937" cy="1152964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DAE41869-F50C-4ECF-89CD-7BED1D5A1996}"/>
              </a:ext>
            </a:extLst>
          </p:cNvPr>
          <p:cNvGrpSpPr/>
          <p:nvPr/>
        </p:nvGrpSpPr>
        <p:grpSpPr>
          <a:xfrm>
            <a:off x="8399265" y="3398274"/>
            <a:ext cx="2767471" cy="1635045"/>
            <a:chOff x="493882" y="3406609"/>
            <a:chExt cx="2767471" cy="1635045"/>
          </a:xfrm>
        </p:grpSpPr>
        <p:sp>
          <p:nvSpPr>
            <p:cNvPr id="42" name="Прямоугольник: скругленные углы 41">
              <a:extLst>
                <a:ext uri="{FF2B5EF4-FFF2-40B4-BE49-F238E27FC236}">
                  <a16:creationId xmlns:a16="http://schemas.microsoft.com/office/drawing/2014/main" id="{87A51EBE-1F1D-435F-A62D-5389FF5F19B0}"/>
                </a:ext>
              </a:extLst>
            </p:cNvPr>
            <p:cNvSpPr/>
            <p:nvPr/>
          </p:nvSpPr>
          <p:spPr>
            <a:xfrm>
              <a:off x="493882" y="3406609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МАЛЕНЬКИЙ</a:t>
              </a:r>
              <a:endParaRPr kumimoji="0" lang="ru-RU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28005A74-C197-46D4-84B1-B1DF7E670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39244" y="3430247"/>
              <a:ext cx="1292486" cy="1292486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00F26A8F-AE97-48E9-B207-A9041099F690}"/>
              </a:ext>
            </a:extLst>
          </p:cNvPr>
          <p:cNvGrpSpPr/>
          <p:nvPr/>
        </p:nvGrpSpPr>
        <p:grpSpPr>
          <a:xfrm>
            <a:off x="8420676" y="73348"/>
            <a:ext cx="2767471" cy="1693476"/>
            <a:chOff x="493891" y="73348"/>
            <a:chExt cx="2767471" cy="1693476"/>
          </a:xfrm>
        </p:grpSpPr>
        <p:sp>
          <p:nvSpPr>
            <p:cNvPr id="45" name="Прямоугольник: скругленные углы 44">
              <a:extLst>
                <a:ext uri="{FF2B5EF4-FFF2-40B4-BE49-F238E27FC236}">
                  <a16:creationId xmlns:a16="http://schemas.microsoft.com/office/drawing/2014/main" id="{68E3E62C-8A62-4559-B10C-B874294D150F}"/>
                </a:ext>
              </a:extLst>
            </p:cNvPr>
            <p:cNvSpPr/>
            <p:nvPr/>
          </p:nvSpPr>
          <p:spPr>
            <a:xfrm>
              <a:off x="493891" y="131779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ВЕСЕЛИЙ</a:t>
              </a:r>
            </a:p>
          </p:txBody>
        </p:sp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3FBD7120-DD86-4087-8875-C4ADA7E68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57947" y="73348"/>
              <a:ext cx="1381235" cy="1413846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68804419-E54F-410C-8F49-1DF3291F3E36}"/>
              </a:ext>
            </a:extLst>
          </p:cNvPr>
          <p:cNvGrpSpPr/>
          <p:nvPr/>
        </p:nvGrpSpPr>
        <p:grpSpPr>
          <a:xfrm>
            <a:off x="8420676" y="5041655"/>
            <a:ext cx="2767471" cy="1635045"/>
            <a:chOff x="493890" y="5041655"/>
            <a:chExt cx="2767471" cy="1635045"/>
          </a:xfrm>
        </p:grpSpPr>
        <p:sp>
          <p:nvSpPr>
            <p:cNvPr id="48" name="Прямоугольник: скругленные углы 47">
              <a:extLst>
                <a:ext uri="{FF2B5EF4-FFF2-40B4-BE49-F238E27FC236}">
                  <a16:creationId xmlns:a16="http://schemas.microsoft.com/office/drawing/2014/main" id="{D0A22056-E03C-411D-A636-48515FBCBD4B}"/>
                </a:ext>
              </a:extLst>
            </p:cNvPr>
            <p:cNvSpPr/>
            <p:nvPr/>
          </p:nvSpPr>
          <p:spPr>
            <a:xfrm>
              <a:off x="493890" y="5041655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ШВИДКИЙ</a:t>
              </a:r>
            </a:p>
          </p:txBody>
        </p:sp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88BE04C8-DFB2-4FF3-BCA8-E7DB0C02FA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3" r="2883"/>
            <a:stretch/>
          </p:blipFill>
          <p:spPr>
            <a:xfrm>
              <a:off x="1241272" y="5064468"/>
              <a:ext cx="1214582" cy="1288898"/>
            </a:xfrm>
            <a:prstGeom prst="rect">
              <a:avLst/>
            </a:prstGeom>
          </p:spPr>
        </p:pic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5446BF53-740E-4EB8-95EC-EAAD790E37DE}"/>
              </a:ext>
            </a:extLst>
          </p:cNvPr>
          <p:cNvGrpSpPr/>
          <p:nvPr/>
        </p:nvGrpSpPr>
        <p:grpSpPr>
          <a:xfrm>
            <a:off x="8420676" y="1769194"/>
            <a:ext cx="2767471" cy="1635045"/>
            <a:chOff x="493888" y="1769194"/>
            <a:chExt cx="2767471" cy="1635045"/>
          </a:xfrm>
        </p:grpSpPr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id="{889F1DCF-C0C3-4076-A561-067B666016B3}"/>
                </a:ext>
              </a:extLst>
            </p:cNvPr>
            <p:cNvSpPr/>
            <p:nvPr/>
          </p:nvSpPr>
          <p:spPr>
            <a:xfrm>
              <a:off x="493888" y="1769194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ХЛОПЧИК</a:t>
              </a:r>
            </a:p>
          </p:txBody>
        </p: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1B3369A2-CDB8-4CC0-AA5C-3A3EAEEF65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50888" y="1825255"/>
              <a:ext cx="1188291" cy="1188291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BDC40034-E3E4-4EA7-8988-83B7E7744DFF}"/>
              </a:ext>
            </a:extLst>
          </p:cNvPr>
          <p:cNvGrpSpPr/>
          <p:nvPr/>
        </p:nvGrpSpPr>
        <p:grpSpPr>
          <a:xfrm>
            <a:off x="8420676" y="3398274"/>
            <a:ext cx="2767471" cy="1635045"/>
            <a:chOff x="493882" y="3406609"/>
            <a:chExt cx="2767471" cy="1635045"/>
          </a:xfrm>
        </p:grpSpPr>
        <p:sp>
          <p:nvSpPr>
            <p:cNvPr id="54" name="Прямоугольник: скругленные углы 53">
              <a:extLst>
                <a:ext uri="{FF2B5EF4-FFF2-40B4-BE49-F238E27FC236}">
                  <a16:creationId xmlns:a16="http://schemas.microsoft.com/office/drawing/2014/main" id="{054D2B0A-3D38-4D99-82C0-A0F765DFEF34}"/>
                </a:ext>
              </a:extLst>
            </p:cNvPr>
            <p:cNvSpPr/>
            <p:nvPr/>
          </p:nvSpPr>
          <p:spPr>
            <a:xfrm>
              <a:off x="493882" y="3406609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ДОРОСЛИЙ</a:t>
              </a:r>
              <a:endParaRPr kumimoji="0" lang="ru-RU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86F33464-C132-4D32-B568-69BF08D13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00127" y="3468635"/>
              <a:ext cx="1176878" cy="1182326"/>
            </a:xfrm>
            <a:prstGeom prst="rect">
              <a:avLst/>
            </a:prstGeom>
          </p:spPr>
        </p:pic>
      </p:grpSp>
      <p:pic>
        <p:nvPicPr>
          <p:cNvPr id="56" name="подарок Рисунок 21">
            <a:extLst>
              <a:ext uri="{FF2B5EF4-FFF2-40B4-BE49-F238E27FC236}">
                <a16:creationId xmlns:a16="http://schemas.microsoft.com/office/drawing/2014/main" id="{CEB20C1D-709E-4792-8FED-3D8B47148D30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41739" y="5926984"/>
            <a:ext cx="700805" cy="758051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C2607493-5E07-41E9-91B8-64D2FEAEB09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073" y="64741"/>
            <a:ext cx="2132181" cy="2132181"/>
          </a:xfrm>
          <a:prstGeom prst="rect">
            <a:avLst/>
          </a:prstGeom>
        </p:spPr>
      </p:pic>
      <p:pic>
        <p:nvPicPr>
          <p:cNvPr id="63" name="Picture 62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805608" y="2196922"/>
            <a:ext cx="4038600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50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16</Words>
  <Application>Microsoft Office PowerPoint</Application>
  <PresentationFormat>Широкоэкранный</PresentationFormat>
  <Paragraphs>80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7</cp:revision>
  <dcterms:created xsi:type="dcterms:W3CDTF">2024-04-22T21:11:22Z</dcterms:created>
  <dcterms:modified xsi:type="dcterms:W3CDTF">2024-11-20T20:31:33Z</dcterms:modified>
</cp:coreProperties>
</file>