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82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320" y="8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3406AA-6F90-4843-A965-0FBA3D2BD0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3127E57-399C-4DD0-A99D-1047310A09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C18756-2219-401C-BF2C-C33E3F600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DA9D7-F839-4814-A8E9-BDE7D0E87C8F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965B13-41A8-40EB-AF38-39CE0933C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983F23-BC95-434A-B836-2711820A0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01C9-16DA-42B0-806B-868371D6200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80435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48B19F-EB2B-4AE5-9872-A6935FA6B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34F3AE0-2A0B-47CA-B52D-BADDC58D57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8E1F4C-2CE6-4018-8A44-115A40B87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DA9D7-F839-4814-A8E9-BDE7D0E87C8F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EE63CD-B3E7-4929-8D41-4A5E7B2F1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E53AD5-FB55-4CB5-ABB3-675B52657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01C9-16DA-42B0-806B-868371D6200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842016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706B87C-FB6E-460A-93B0-4BA4610D55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DDC4CC5-3C87-496D-A1A5-E063E16754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45E4BA-861E-4551-9A58-04464F309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DA9D7-F839-4814-A8E9-BDE7D0E87C8F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058F97-8636-4186-924F-9B6A50A65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6A3EEF-C8B3-487E-8DEA-CCE14C9CB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01C9-16DA-42B0-806B-868371D6200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96998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F1CA7F-28C7-476E-97A2-83FECF735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09BE03-F372-4533-8560-F04E75210E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266D3A-FDAC-4963-842D-9857BB4BD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DA9D7-F839-4814-A8E9-BDE7D0E87C8F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0F8491-3C5B-4B8C-809E-E5A0E4BA4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D1EA5C-86FA-490B-92F7-AC12D3BFA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01C9-16DA-42B0-806B-868371D6200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51944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E9962-8047-4E60-8D95-389C77A7C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B780D71-A97F-44F0-BCB8-B0300FE53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D2CA93-FCC2-40B4-9826-3110B62C8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DA9D7-F839-4814-A8E9-BDE7D0E87C8F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D969CD-813B-4860-A9C5-FD95A7C3C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AA84E8-40BE-457E-8348-F9D5A7C92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01C9-16DA-42B0-806B-868371D6200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13125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B15741-46E0-4C98-A8D5-C7885AF0E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820F57-90FF-4B37-ADE8-0C526AF0C8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42CD428-675F-4B46-82CF-87F9FCC758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65FA578-834B-4A18-A50F-252F49ED4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DA9D7-F839-4814-A8E9-BDE7D0E87C8F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15AAFE-C93E-4A23-966E-3C38E67FB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9C74EF-8506-4C4C-A458-35B8E8F65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01C9-16DA-42B0-806B-868371D6200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249498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BBBC53-B097-446E-9B20-BB82B8EBE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32760E-FD96-49D2-B76B-0E608E8322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9D0585D-391B-4479-9CD8-E43BB31CAA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8853AC5-E2A7-4C40-8A19-12D4BB45C2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943D1C4-D618-4FF7-8EAC-24B5E1F024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5DD5F19-DBCB-4AC7-B246-262DCE9B4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DA9D7-F839-4814-A8E9-BDE7D0E87C8F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99CA2A1-DC1B-40C0-8779-3B391E5CA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FF70030-EE66-4738-9842-1BBAB0BBA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01C9-16DA-42B0-806B-868371D6200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36235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CA5F27-FB00-40AA-8435-A9FC65C2E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59A39A4-FD89-4439-B3EA-473523794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DA9D7-F839-4814-A8E9-BDE7D0E87C8F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C964BBC-1D17-478D-81CC-6DEA55BD6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AB1FFE-2930-4AF0-97AD-CE5840A43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01C9-16DA-42B0-806B-868371D6200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8640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1B974C3-ADB6-4CD1-B83D-CDBC3D945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DA9D7-F839-4814-A8E9-BDE7D0E87C8F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075EDAE-CECD-4A15-BCAE-0B835E01E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3122AA-47A6-45B3-B854-A4E58DC07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01C9-16DA-42B0-806B-868371D6200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24612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916459-23A4-4066-AC7C-89F2CE97E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B843D6-6CC4-4535-A191-8841E76F8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701E8E8-1FB7-4070-9DF4-A7CF2A882A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7EF215-9988-4EE1-860B-07905629B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DA9D7-F839-4814-A8E9-BDE7D0E87C8F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7B998BE-4F4E-4A7A-A6F8-3060B65EA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36644B4-6394-4CA1-BB80-2E2A13931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01C9-16DA-42B0-806B-868371D6200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68334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AC62AC-F0A5-479D-A211-63B61D4FD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456D758-3161-4001-B0CA-064D9F6F51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A749F5D-173E-4ABE-AE23-CF3910F3EF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81FA86-3EFD-4437-BFBC-D3E0798A9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DA9D7-F839-4814-A8E9-BDE7D0E87C8F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CCF5D9-2D5A-467E-8130-D9C51D208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65ABF86-0772-4D30-B838-682535076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01C9-16DA-42B0-806B-868371D6200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4060307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B7EFA3-7B5B-48D9-A7E7-0EF7C00F8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625B1BC-3A38-4ED2-A397-095FE6167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A0B88D-1380-41BE-9F17-AECBB6CC62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DA9D7-F839-4814-A8E9-BDE7D0E87C8F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30466E-9CDB-4194-BBCC-89EBFE81A3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4A3134-4BED-4D6E-8F3C-B4201E4C6C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901C9-16DA-42B0-806B-868371D6200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11709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microsoft.com/office/2007/relationships/hdphoto" Target="../media/hdphoto1.wdp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фон">
            <a:extLst>
              <a:ext uri="{FF2B5EF4-FFF2-40B4-BE49-F238E27FC236}">
                <a16:creationId xmlns:a16="http://schemas.microsoft.com/office/drawing/2014/main" id="{33E22B93-7F4B-4345-B6FA-D060270F96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2321"/>
          </a:xfrm>
          <a:prstGeom prst="rect">
            <a:avLst/>
          </a:prstGeom>
        </p:spPr>
      </p:pic>
      <p:pic>
        <p:nvPicPr>
          <p:cNvPr id="65" name="девочка верххъз">
            <a:extLst>
              <a:ext uri="{FF2B5EF4-FFF2-40B4-BE49-F238E27FC236}">
                <a16:creationId xmlns:a16="http://schemas.microsoft.com/office/drawing/2014/main" id="{3639F121-6A4A-450E-B0E4-A560D6103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63" y="546854"/>
            <a:ext cx="1924229" cy="1905540"/>
          </a:xfrm>
          <a:prstGeom prst="rect">
            <a:avLst/>
          </a:prstGeom>
          <a:effectLst>
            <a:glow rad="139700">
              <a:schemeClr val="bg1">
                <a:alpha val="76000"/>
              </a:schemeClr>
            </a:glow>
          </a:effec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C7771694-2555-435A-AFD0-9969ACDE37C5}"/>
              </a:ext>
            </a:extLst>
          </p:cNvPr>
          <p:cNvSpPr/>
          <p:nvPr/>
        </p:nvSpPr>
        <p:spPr>
          <a:xfrm>
            <a:off x="160669" y="2912672"/>
            <a:ext cx="8610108" cy="2742556"/>
          </a:xfrm>
          <a:prstGeom prst="round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16" name="девочка карт">
            <a:extLst>
              <a:ext uri="{FF2B5EF4-FFF2-40B4-BE49-F238E27FC236}">
                <a16:creationId xmlns:a16="http://schemas.microsoft.com/office/drawing/2014/main" id="{8743FF1F-063A-4A78-879F-2091621F18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87" y="2922274"/>
            <a:ext cx="2416230" cy="2392762"/>
          </a:xfrm>
          <a:prstGeom prst="rect">
            <a:avLst/>
          </a:prstGeom>
        </p:spPr>
      </p:pic>
      <p:pic>
        <p:nvPicPr>
          <p:cNvPr id="24" name="захар карт">
            <a:extLst>
              <a:ext uri="{FF2B5EF4-FFF2-40B4-BE49-F238E27FC236}">
                <a16:creationId xmlns:a16="http://schemas.microsoft.com/office/drawing/2014/main" id="{E842082B-C7ED-4156-B0A2-7A0D5CF3DE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18" y="2861271"/>
            <a:ext cx="2514769" cy="2514769"/>
          </a:xfrm>
          <a:prstGeom prst="rect">
            <a:avLst/>
          </a:prstGeom>
        </p:spPr>
      </p:pic>
      <p:pic>
        <p:nvPicPr>
          <p:cNvPr id="13" name="музыкант карт">
            <a:extLst>
              <a:ext uri="{FF2B5EF4-FFF2-40B4-BE49-F238E27FC236}">
                <a16:creationId xmlns:a16="http://schemas.microsoft.com/office/drawing/2014/main" id="{41E0563A-6C3F-4BB0-8B28-C0E8922A09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83" y="3037136"/>
            <a:ext cx="2163039" cy="2163039"/>
          </a:xfrm>
          <a:prstGeom prst="rect">
            <a:avLst/>
          </a:prstGeom>
        </p:spPr>
      </p:pic>
      <p:pic>
        <p:nvPicPr>
          <p:cNvPr id="19" name="водолаз карт">
            <a:extLst>
              <a:ext uri="{FF2B5EF4-FFF2-40B4-BE49-F238E27FC236}">
                <a16:creationId xmlns:a16="http://schemas.microsoft.com/office/drawing/2014/main" id="{4D38B2B9-EBBC-410F-BA72-39496F7798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3" r="5623"/>
          <a:stretch/>
        </p:blipFill>
        <p:spPr>
          <a:xfrm>
            <a:off x="140224" y="2819321"/>
            <a:ext cx="2701641" cy="2345644"/>
          </a:xfrm>
          <a:prstGeom prst="rect">
            <a:avLst/>
          </a:prstGeom>
        </p:spPr>
      </p:pic>
      <p:pic>
        <p:nvPicPr>
          <p:cNvPr id="36" name="глаза">
            <a:extLst>
              <a:ext uri="{FF2B5EF4-FFF2-40B4-BE49-F238E27FC236}">
                <a16:creationId xmlns:a16="http://schemas.microsoft.com/office/drawing/2014/main" id="{35223E12-F070-4766-B321-85BA3C6078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289" y="3036957"/>
            <a:ext cx="1790582" cy="1790582"/>
          </a:xfrm>
          <a:prstGeom prst="rect">
            <a:avLst/>
          </a:prstGeom>
        </p:spPr>
      </p:pic>
      <p:grpSp>
        <p:nvGrpSpPr>
          <p:cNvPr id="7" name="телега">
            <a:extLst>
              <a:ext uri="{FF2B5EF4-FFF2-40B4-BE49-F238E27FC236}">
                <a16:creationId xmlns:a16="http://schemas.microsoft.com/office/drawing/2014/main" id="{C42503BB-C8FB-418C-8D4F-F114F4B9815F}"/>
              </a:ext>
            </a:extLst>
          </p:cNvPr>
          <p:cNvGrpSpPr/>
          <p:nvPr/>
        </p:nvGrpSpPr>
        <p:grpSpPr>
          <a:xfrm>
            <a:off x="2473219" y="3132310"/>
            <a:ext cx="2085105" cy="2133341"/>
            <a:chOff x="1911816" y="408539"/>
            <a:chExt cx="1545964" cy="1545964"/>
          </a:xfrm>
        </p:grpSpPr>
        <p:pic>
          <p:nvPicPr>
            <p:cNvPr id="20" name="телега">
              <a:extLst>
                <a:ext uri="{FF2B5EF4-FFF2-40B4-BE49-F238E27FC236}">
                  <a16:creationId xmlns:a16="http://schemas.microsoft.com/office/drawing/2014/main" id="{E4738D52-69C0-424C-B65F-732C0C9A009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1816" y="408539"/>
              <a:ext cx="1545964" cy="1545964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2DBD56E8-7814-482A-BB83-60601AC21F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9701" y="543179"/>
              <a:ext cx="417747" cy="448744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2278E43D-B252-48C0-A1AC-DE741C42E6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8283" y="477092"/>
              <a:ext cx="448744" cy="448744"/>
            </a:xfrm>
            <a:prstGeom prst="rect">
              <a:avLst/>
            </a:prstGeom>
          </p:spPr>
        </p:pic>
      </p:grpSp>
      <p:pic>
        <p:nvPicPr>
          <p:cNvPr id="11" name="зеленый">
            <a:extLst>
              <a:ext uri="{FF2B5EF4-FFF2-40B4-BE49-F238E27FC236}">
                <a16:creationId xmlns:a16="http://schemas.microsoft.com/office/drawing/2014/main" id="{9288FD8C-61B8-4D94-9DB1-245A7CF59CCA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6336" b="64024" l="33526" r="66410">
                        <a14:foregroundMark x1="34618" y1="48108" x2="34618" y2="48108"/>
                        <a14:foregroundMark x1="42518" y1="57237" x2="42518" y2="57237"/>
                        <a14:foregroundMark x1="42518" y1="56456" x2="42518" y2="56456"/>
                        <a14:foregroundMark x1="41940" y1="54535" x2="41940" y2="54535"/>
                        <a14:foregroundMark x1="38215" y1="54535" x2="38215" y2="54535"/>
                        <a14:foregroundMark x1="41618" y1="44685" x2="41618" y2="44685"/>
                        <a14:foregroundMark x1="33590" y1="46847" x2="33590" y2="46847"/>
                        <a14:foregroundMark x1="66410" y1="52793" x2="66410" y2="52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141" t="33055" r="31050" b="32391"/>
          <a:stretch/>
        </p:blipFill>
        <p:spPr>
          <a:xfrm>
            <a:off x="4461279" y="3139921"/>
            <a:ext cx="1609058" cy="1572594"/>
          </a:xfrm>
          <a:prstGeom prst="rect">
            <a:avLst/>
          </a:prstGeom>
        </p:spPr>
      </p:pic>
      <p:sp>
        <p:nvSpPr>
          <p:cNvPr id="12" name="Зоя">
            <a:extLst>
              <a:ext uri="{FF2B5EF4-FFF2-40B4-BE49-F238E27FC236}">
                <a16:creationId xmlns:a16="http://schemas.microsoft.com/office/drawing/2014/main" id="{4DC40A24-7FF6-4190-B6A1-30F2D9967E72}"/>
              </a:ext>
            </a:extLst>
          </p:cNvPr>
          <p:cNvSpPr txBox="1"/>
          <p:nvPr/>
        </p:nvSpPr>
        <p:spPr>
          <a:xfrm>
            <a:off x="493033" y="5176165"/>
            <a:ext cx="19448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Зоя</a:t>
            </a:r>
            <a:endParaRPr lang="ru-K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Захар">
            <a:extLst>
              <a:ext uri="{FF2B5EF4-FFF2-40B4-BE49-F238E27FC236}">
                <a16:creationId xmlns:a16="http://schemas.microsoft.com/office/drawing/2014/main" id="{B3A766B5-EF21-4749-B726-64751EE04E78}"/>
              </a:ext>
            </a:extLst>
          </p:cNvPr>
          <p:cNvSpPr txBox="1"/>
          <p:nvPr/>
        </p:nvSpPr>
        <p:spPr>
          <a:xfrm>
            <a:off x="468049" y="5162601"/>
            <a:ext cx="19448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Захар</a:t>
            </a:r>
            <a:endParaRPr lang="ru-K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музыкант">
            <a:extLst>
              <a:ext uri="{FF2B5EF4-FFF2-40B4-BE49-F238E27FC236}">
                <a16:creationId xmlns:a16="http://schemas.microsoft.com/office/drawing/2014/main" id="{698AF5F4-5E2E-4CE6-AA5F-79A2335D40CE}"/>
              </a:ext>
            </a:extLst>
          </p:cNvPr>
          <p:cNvSpPr txBox="1"/>
          <p:nvPr/>
        </p:nvSpPr>
        <p:spPr>
          <a:xfrm>
            <a:off x="352167" y="5164094"/>
            <a:ext cx="2338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Музикант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K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зебра">
            <a:extLst>
              <a:ext uri="{FF2B5EF4-FFF2-40B4-BE49-F238E27FC236}">
                <a16:creationId xmlns:a16="http://schemas.microsoft.com/office/drawing/2014/main" id="{44C3A9B9-0CDE-451E-BC70-C0E3502E163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935" y="3005958"/>
            <a:ext cx="2153729" cy="2153729"/>
          </a:xfrm>
          <a:prstGeom prst="rect">
            <a:avLst/>
          </a:prstGeom>
        </p:spPr>
      </p:pic>
      <p:pic>
        <p:nvPicPr>
          <p:cNvPr id="23" name="медуза">
            <a:extLst>
              <a:ext uri="{FF2B5EF4-FFF2-40B4-BE49-F238E27FC236}">
                <a16:creationId xmlns:a16="http://schemas.microsoft.com/office/drawing/2014/main" id="{F747E8CE-D2D9-41D7-A716-0E8CB45700A9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337" y="2997225"/>
            <a:ext cx="2403509" cy="2403509"/>
          </a:xfrm>
          <a:prstGeom prst="rect">
            <a:avLst/>
          </a:prstGeom>
        </p:spPr>
      </p:pic>
      <p:pic>
        <p:nvPicPr>
          <p:cNvPr id="27" name="дино карт">
            <a:extLst>
              <a:ext uri="{FF2B5EF4-FFF2-40B4-BE49-F238E27FC236}">
                <a16:creationId xmlns:a16="http://schemas.microsoft.com/office/drawing/2014/main" id="{657604C3-423F-408A-B912-8447B3AA0AC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54" y="3103407"/>
            <a:ext cx="2030496" cy="2030496"/>
          </a:xfrm>
          <a:prstGeom prst="rect">
            <a:avLst/>
          </a:prstGeom>
        </p:spPr>
      </p:pic>
      <p:sp>
        <p:nvSpPr>
          <p:cNvPr id="49" name="Водолазтекст">
            <a:extLst>
              <a:ext uri="{FF2B5EF4-FFF2-40B4-BE49-F238E27FC236}">
                <a16:creationId xmlns:a16="http://schemas.microsoft.com/office/drawing/2014/main" id="{28001219-5582-4109-AF6D-99131150573C}"/>
              </a:ext>
            </a:extLst>
          </p:cNvPr>
          <p:cNvSpPr txBox="1"/>
          <p:nvPr/>
        </p:nvSpPr>
        <p:spPr>
          <a:xfrm>
            <a:off x="339171" y="5108621"/>
            <a:ext cx="2338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Водолази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K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Динозавртекст">
            <a:extLst>
              <a:ext uri="{FF2B5EF4-FFF2-40B4-BE49-F238E27FC236}">
                <a16:creationId xmlns:a16="http://schemas.microsoft.com/office/drawing/2014/main" id="{8C5C2099-7E46-4533-A294-B083A019D334}"/>
              </a:ext>
            </a:extLst>
          </p:cNvPr>
          <p:cNvSpPr txBox="1"/>
          <p:nvPr/>
        </p:nvSpPr>
        <p:spPr>
          <a:xfrm>
            <a:off x="365061" y="5104827"/>
            <a:ext cx="2338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Динозавр </a:t>
            </a:r>
            <a:endParaRPr lang="ru-K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4" name="девочка свечен">
            <a:extLst>
              <a:ext uri="{FF2B5EF4-FFF2-40B4-BE49-F238E27FC236}">
                <a16:creationId xmlns:a16="http://schemas.microsoft.com/office/drawing/2014/main" id="{3B9DCF2B-D36C-497A-8482-2AD24F7BC2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00" y="546854"/>
            <a:ext cx="1924229" cy="1905540"/>
          </a:xfrm>
          <a:prstGeom prst="rect">
            <a:avLst/>
          </a:prstGeom>
          <a:effectLst>
            <a:glow rad="177800">
              <a:srgbClr val="FF0000"/>
            </a:glow>
          </a:effectLst>
        </p:spPr>
      </p:pic>
      <p:pic>
        <p:nvPicPr>
          <p:cNvPr id="55" name="музыкант верх">
            <a:extLst>
              <a:ext uri="{FF2B5EF4-FFF2-40B4-BE49-F238E27FC236}">
                <a16:creationId xmlns:a16="http://schemas.microsoft.com/office/drawing/2014/main" id="{2E72917B-A11E-434F-9BB3-E5AFA08867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512" y="583243"/>
            <a:ext cx="1832763" cy="1832763"/>
          </a:xfrm>
          <a:prstGeom prst="rect">
            <a:avLst/>
          </a:prstGeom>
          <a:effectLst>
            <a:glow rad="139700">
              <a:schemeClr val="bg1">
                <a:alpha val="76000"/>
              </a:schemeClr>
            </a:glow>
          </a:effectLst>
        </p:spPr>
      </p:pic>
      <p:pic>
        <p:nvPicPr>
          <p:cNvPr id="56" name="водолаз верз">
            <a:extLst>
              <a:ext uri="{FF2B5EF4-FFF2-40B4-BE49-F238E27FC236}">
                <a16:creationId xmlns:a16="http://schemas.microsoft.com/office/drawing/2014/main" id="{653C8361-8B13-4E4F-A637-1A7D807E00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3" r="5623"/>
          <a:stretch/>
        </p:blipFill>
        <p:spPr>
          <a:xfrm>
            <a:off x="4955122" y="272786"/>
            <a:ext cx="2127284" cy="2205024"/>
          </a:xfrm>
          <a:prstGeom prst="rect">
            <a:avLst/>
          </a:prstGeom>
          <a:effectLst>
            <a:glow rad="139700">
              <a:schemeClr val="bg1">
                <a:alpha val="76000"/>
              </a:schemeClr>
            </a:glow>
          </a:effectLst>
        </p:spPr>
      </p:pic>
      <p:pic>
        <p:nvPicPr>
          <p:cNvPr id="57" name="Дино верх">
            <a:extLst>
              <a:ext uri="{FF2B5EF4-FFF2-40B4-BE49-F238E27FC236}">
                <a16:creationId xmlns:a16="http://schemas.microsoft.com/office/drawing/2014/main" id="{DD0F3487-6A08-4EBE-A0AF-9BBDB55AEC4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868" y="639395"/>
            <a:ext cx="1720458" cy="1720458"/>
          </a:xfrm>
          <a:prstGeom prst="rect">
            <a:avLst/>
          </a:prstGeom>
          <a:effectLst>
            <a:glow rad="139700">
              <a:schemeClr val="bg1">
                <a:alpha val="76000"/>
              </a:schemeClr>
            </a:glow>
          </a:effectLst>
        </p:spPr>
      </p:pic>
      <p:pic>
        <p:nvPicPr>
          <p:cNvPr id="58" name="мальчик верх">
            <a:extLst>
              <a:ext uri="{FF2B5EF4-FFF2-40B4-BE49-F238E27FC236}">
                <a16:creationId xmlns:a16="http://schemas.microsoft.com/office/drawing/2014/main" id="{9DE91656-9BA8-4A40-8388-8A3D58A7B3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26" y="435982"/>
            <a:ext cx="2127284" cy="2127284"/>
          </a:xfrm>
          <a:prstGeom prst="rect">
            <a:avLst/>
          </a:prstGeom>
          <a:effectLst>
            <a:glow rad="139700">
              <a:schemeClr val="bg1">
                <a:alpha val="76000"/>
              </a:schemeClr>
            </a:glow>
          </a:effectLst>
        </p:spPr>
      </p:pic>
      <p:pic>
        <p:nvPicPr>
          <p:cNvPr id="60" name="захар свечен">
            <a:extLst>
              <a:ext uri="{FF2B5EF4-FFF2-40B4-BE49-F238E27FC236}">
                <a16:creationId xmlns:a16="http://schemas.microsoft.com/office/drawing/2014/main" id="{D31DFA7C-1677-4B9C-9ED2-BA0DD86C93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320" y="435982"/>
            <a:ext cx="2127284" cy="2127284"/>
          </a:xfrm>
          <a:prstGeom prst="rect">
            <a:avLst/>
          </a:prstGeom>
          <a:effectLst>
            <a:glow rad="177800">
              <a:srgbClr val="FF0000"/>
            </a:glow>
          </a:effectLst>
        </p:spPr>
      </p:pic>
      <p:pic>
        <p:nvPicPr>
          <p:cNvPr id="63" name="музыкант свечен">
            <a:extLst>
              <a:ext uri="{FF2B5EF4-FFF2-40B4-BE49-F238E27FC236}">
                <a16:creationId xmlns:a16="http://schemas.microsoft.com/office/drawing/2014/main" id="{5177A5F8-B684-403D-AF11-1EA092A5AA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530" y="583243"/>
            <a:ext cx="1832763" cy="1832763"/>
          </a:xfrm>
          <a:prstGeom prst="rect">
            <a:avLst/>
          </a:prstGeom>
          <a:effectLst>
            <a:glow rad="165100">
              <a:srgbClr val="FF0000"/>
            </a:glow>
          </a:effectLst>
        </p:spPr>
      </p:pic>
      <p:pic>
        <p:nvPicPr>
          <p:cNvPr id="67" name="дино свечен">
            <a:extLst>
              <a:ext uri="{FF2B5EF4-FFF2-40B4-BE49-F238E27FC236}">
                <a16:creationId xmlns:a16="http://schemas.microsoft.com/office/drawing/2014/main" id="{40BCDA85-0898-4286-AF58-64D3E1C9FE9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568" y="639395"/>
            <a:ext cx="1720458" cy="1720458"/>
          </a:xfrm>
          <a:prstGeom prst="rect">
            <a:avLst/>
          </a:prstGeom>
          <a:effectLst>
            <a:glow rad="177800">
              <a:srgbClr val="FF0000"/>
            </a:glow>
          </a:effectLst>
        </p:spPr>
      </p:pic>
      <p:pic>
        <p:nvPicPr>
          <p:cNvPr id="68" name="водолаз свеч">
            <a:extLst>
              <a:ext uri="{FF2B5EF4-FFF2-40B4-BE49-F238E27FC236}">
                <a16:creationId xmlns:a16="http://schemas.microsoft.com/office/drawing/2014/main" id="{4A459A6C-4C05-449C-8F90-A2FF58DA0D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3" r="5623"/>
          <a:stretch/>
        </p:blipFill>
        <p:spPr>
          <a:xfrm>
            <a:off x="4918922" y="272786"/>
            <a:ext cx="2127284" cy="2205024"/>
          </a:xfrm>
          <a:prstGeom prst="rect">
            <a:avLst/>
          </a:prstGeom>
          <a:effectLst>
            <a:glow rad="177800">
              <a:srgbClr val="FF0000"/>
            </a:glow>
          </a:effectLst>
        </p:spPr>
      </p:pic>
      <p:pic>
        <p:nvPicPr>
          <p:cNvPr id="5" name="Подарок">
            <a:extLst>
              <a:ext uri="{FF2B5EF4-FFF2-40B4-BE49-F238E27FC236}">
                <a16:creationId xmlns:a16="http://schemas.microsoft.com/office/drawing/2014/main" id="{F65FA317-C17E-BCCE-B6C5-00DB6A8D132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6824"/>
            <a:ext cx="1526440" cy="1522465"/>
          </a:xfrm>
          <a:prstGeom prst="rect">
            <a:avLst/>
          </a:prstGeom>
        </p:spPr>
      </p:pic>
      <p:pic>
        <p:nvPicPr>
          <p:cNvPr id="64" name="кубок">
            <a:extLst>
              <a:ext uri="{FF2B5EF4-FFF2-40B4-BE49-F238E27FC236}">
                <a16:creationId xmlns:a16="http://schemas.microsoft.com/office/drawing/2014/main" id="{D517AAFE-076C-480C-8DCD-5ED25BD7442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156" y="3030946"/>
            <a:ext cx="2324045" cy="244619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73F2758-72BC-AA37-2D71-1D5A89C51E2F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804" y="3148971"/>
            <a:ext cx="2079563" cy="2079563"/>
          </a:xfrm>
          <a:prstGeom prst="rect">
            <a:avLst/>
          </a:prstGeom>
        </p:spPr>
      </p:pic>
      <p:pic>
        <p:nvPicPr>
          <p:cNvPr id="10" name="Рисунок 9" descr="Изображение выглядит как мультфильм, змея, зеленый&#10;&#10;Автоматически созданное описание">
            <a:extLst>
              <a:ext uri="{FF2B5EF4-FFF2-40B4-BE49-F238E27FC236}">
                <a16:creationId xmlns:a16="http://schemas.microsoft.com/office/drawing/2014/main" id="{133579A4-82BA-C19C-963A-234D6C51BDB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562" y="2922274"/>
            <a:ext cx="2324045" cy="232404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F2E9DC2-20F7-C31E-51F1-E16A1BC86BE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773" y="3175784"/>
            <a:ext cx="1758619" cy="1758619"/>
          </a:xfrm>
          <a:prstGeom prst="rect">
            <a:avLst/>
          </a:prstGeom>
        </p:spPr>
      </p:pic>
      <p:pic>
        <p:nvPicPr>
          <p:cNvPr id="245" name="Picture 244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953500" y="2912672"/>
            <a:ext cx="2886075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62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000"/>
                            </p:stCondLst>
                            <p:childTnLst>
                              <p:par>
                                <p:cTn id="1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000"/>
                            </p:stCondLst>
                            <p:childTnLst>
                              <p:par>
                                <p:cTn id="1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000"/>
                            </p:stCondLst>
                            <p:childTnLst>
                              <p:par>
                                <p:cTn id="1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3000"/>
                            </p:stCondLst>
                            <p:childTnLst>
                              <p:par>
                                <p:cTn id="1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000"/>
                            </p:stCondLst>
                            <p:childTnLst>
                              <p:par>
                                <p:cTn id="1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000"/>
                            </p:stCondLst>
                            <p:childTnLst>
                              <p:par>
                                <p:cTn id="1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1000"/>
                            </p:stCondLst>
                            <p:childTnLst>
                              <p:par>
                                <p:cTn id="1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000"/>
                            </p:stCondLst>
                            <p:childTnLst>
                              <p:par>
                                <p:cTn id="2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000"/>
                            </p:stCondLst>
                            <p:childTnLst>
                              <p:par>
                                <p:cTn id="2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4000"/>
                            </p:stCondLst>
                            <p:childTnLst>
                              <p:par>
                                <p:cTn id="2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40" grpId="0"/>
      <p:bldP spid="40" grpId="1"/>
      <p:bldP spid="41" grpId="0"/>
      <p:bldP spid="41" grpId="1"/>
      <p:bldP spid="49" grpId="0"/>
      <p:bldP spid="49" grpId="1"/>
      <p:bldP spid="50" grpId="0"/>
      <p:bldP spid="50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</TotalTime>
  <Words>5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12</cp:revision>
  <dcterms:created xsi:type="dcterms:W3CDTF">2024-08-19T13:43:10Z</dcterms:created>
  <dcterms:modified xsi:type="dcterms:W3CDTF">2024-11-18T15:43:46Z</dcterms:modified>
</cp:coreProperties>
</file>