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9" y="3464859"/>
            <a:ext cx="32289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