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E38907-984B-4F81-9666-14EE50AA3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9DA895-8F1A-4777-9F05-BA41E993E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5"/>
          <a:stretch/>
        </p:blipFill>
        <p:spPr>
          <a:xfrm>
            <a:off x="6295029" y="1862987"/>
            <a:ext cx="2411472" cy="170600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C6D57B2-7CC5-43E6-AF02-62E2A169E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49" y="738436"/>
            <a:ext cx="2114424" cy="211442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46506B0-E452-4259-99B8-9A6FA42E8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8760" y="4002428"/>
            <a:ext cx="1706004" cy="170600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C845731-95F7-44BE-BE74-29127252F7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"/>
          <a:stretch/>
        </p:blipFill>
        <p:spPr>
          <a:xfrm>
            <a:off x="6751078" y="4725044"/>
            <a:ext cx="3072451" cy="221643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D13DA86-44D4-40F8-ACBC-E5E59504CD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1" y="2255749"/>
            <a:ext cx="3898438" cy="38984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ADC5BD7-B45A-49AB-A38D-6613A7FC56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60" y="2826560"/>
            <a:ext cx="3898438" cy="389843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BFD7B58-3AFC-4F12-8545-6EE26D7E78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36368">
            <a:off x="5473056" y="165388"/>
            <a:ext cx="1386388" cy="138638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E8879C-17B5-4FAD-9435-7EBE2976B8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689" y="3404634"/>
            <a:ext cx="3379124" cy="348472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EDAF48F-5ED0-4B5D-8A7D-58943C2155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4" y="5187143"/>
            <a:ext cx="1536770" cy="153677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E3A7044-C83F-497D-984B-DC26C5E360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96" y="4322479"/>
            <a:ext cx="2535521" cy="253552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50128" y="226388"/>
            <a:ext cx="956176" cy="943119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94" y="1258053"/>
            <a:ext cx="3649912" cy="371508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BED216B-BD06-42AC-9885-DD0670D3FA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2260">
            <a:off x="2140929" y="4969897"/>
            <a:ext cx="664168" cy="67982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39696" y="4706531"/>
            <a:ext cx="1990725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5AC2AA-C7A7-437A-B042-8F187032151F}"/>
</file>

<file path=customXml/itemProps2.xml><?xml version="1.0" encoding="utf-8"?>
<ds:datastoreItem xmlns:ds="http://schemas.openxmlformats.org/officeDocument/2006/customXml" ds:itemID="{A3A435A0-8C18-4121-A48F-28DDAB666D6A}"/>
</file>

<file path=customXml/itemProps3.xml><?xml version="1.0" encoding="utf-8"?>
<ds:datastoreItem xmlns:ds="http://schemas.openxmlformats.org/officeDocument/2006/customXml" ds:itemID="{F4A8C120-187D-46B1-B2CB-FBFAC685EFE7}"/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12</cp:revision>
  <dcterms:created xsi:type="dcterms:W3CDTF">2025-01-15T12:36:26Z</dcterms:created>
  <dcterms:modified xsi:type="dcterms:W3CDTF">2025-02-26T11:45:21Z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