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EE2988-C91D-4C72-BEE8-87265EC7F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1181FC4-6491-49D1-940D-D1116E8139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8B9BEE-0175-4B17-BEE0-1B0527842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74A-EB66-4AA4-B439-9C217875DFA7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FA58F0-3BD0-45C9-8CE9-1EB1A2CEB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368108-C490-43B2-8A1F-3FCDE0FE6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9F88-CA25-40F4-8CA7-76DFFA200A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7610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D730FD-B361-442D-B1DD-D04B50FD8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EB87E24-24DA-4008-9551-E93F77ED4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462B38-8B0F-40B8-8B1D-E2AA533D9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74A-EB66-4AA4-B439-9C217875DFA7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EA0571-0F6B-4F43-B7A6-C8CC483A4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06EF89-E341-498D-BB15-A25C707CA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9F88-CA25-40F4-8CA7-76DFFA200A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11079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EDF1170-1EF2-4FCB-A232-F93B5A45BD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84E2275-0068-4180-A698-C7C41A3CA5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5B57B0-0512-4A5E-B04F-ABB305941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74A-EB66-4AA4-B439-9C217875DFA7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F4E8C5-525E-4C3B-A9BA-B95E6FDD1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AB15F0-3202-4DBF-AD78-9CDBAA5A6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9F88-CA25-40F4-8CA7-76DFFA200A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41525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A57532-085E-47C3-971E-C05D8EACD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8B8E94-FC96-434D-ADA0-C448BBBDD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856BED-4A85-4FD2-8537-577ED7E09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74A-EB66-4AA4-B439-9C217875DFA7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A24C0D-D8D8-45C9-A483-ED3993E4F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C2FA47-8640-4F42-A5D1-11198487F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9F88-CA25-40F4-8CA7-76DFFA200A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51043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085CFA-5188-45CF-9C83-84CDA56F9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C0E8CA-6F2B-4898-A25A-5251B6A4B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498336-9470-4C48-BE7F-E23DA13AE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74A-EB66-4AA4-B439-9C217875DFA7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E03B7F-7C63-4523-A335-375620789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869B6E-72B5-42AF-8ACC-CB7DAD695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9F88-CA25-40F4-8CA7-76DFFA200A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48131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5D71CE-AEAA-4229-80FF-0EC361F55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10DF63-B934-47D5-8670-0E38840DC6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0C3239-9CD1-4E2F-B1CC-456FBFABD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27723C-FFD7-4125-882B-1338EB801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74A-EB66-4AA4-B439-9C217875DFA7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6BC7FB-12B3-4041-B236-57052FF2F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05CB43-BF8D-4E10-93D6-F4F2BCF9C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9F88-CA25-40F4-8CA7-76DFFA200A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12543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701385-4457-45A7-BDEF-8E20F3745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446E90-3755-4CE6-92C3-040C29B0F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00063E-35FF-4246-B76E-E11AD565E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6C31B2A-1E3F-4C82-8E7C-0B0AFC7993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B905E71-A240-44AA-98FA-82CF3C35CE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421C3AE-3DE7-4A76-8B9D-040D6BB50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74A-EB66-4AA4-B439-9C217875DFA7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8A676F9-7733-4F17-A9F7-01FBDDDB9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8C89F56-D516-47AC-9E73-144213CAF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9F88-CA25-40F4-8CA7-76DFFA200A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48110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FB0461-9BB2-451C-807C-CEEB7BC77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33A873F-D4BD-4570-83DB-DED7FC724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74A-EB66-4AA4-B439-9C217875DFA7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F682268-D877-41E3-88C1-A5EA705B4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9A127AE-5F3C-4011-9A5B-4956FA8AD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9F88-CA25-40F4-8CA7-76DFFA200A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7924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AC2463D-589F-4ABB-A3A7-064C8C998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74A-EB66-4AA4-B439-9C217875DFA7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17226D3-D91D-48BF-BB65-8FF73E12F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7ABA6AD-5E0A-49C8-85BC-56402EDCC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9F88-CA25-40F4-8CA7-76DFFA200A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48091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7444B3-0447-495C-A1B5-E834656E3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46AB0A-0B81-47B7-9BD3-A32E9656B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704D9C9-C873-46CB-BB78-95151C1912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6F8E752-31D0-485A-B956-AE98489AA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74A-EB66-4AA4-B439-9C217875DFA7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3FF55C-CE24-415D-A13E-443E5DE7C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4032B5D-1448-4609-910B-DCC4E5CFD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9F88-CA25-40F4-8CA7-76DFFA200A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93321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A2F985-FCA1-4347-8DEA-D7A6F579F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418AC14-5B18-4DDE-8CB3-649FD6BB80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63D895-C150-4B30-8C3E-9C0CC446F3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0DB5753-5AFE-43BE-9AAE-2B32B1925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74A-EB66-4AA4-B439-9C217875DFA7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D75891-6F4A-4E86-ABAE-7B8684769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72787E-793B-44A6-B9DF-BBADF2964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69F88-CA25-40F4-8CA7-76DFFA200A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7847815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80F85A-6528-4262-9714-07FD40733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8941A86-B678-4CA4-8156-EF6EE4FD5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6CC38F-126D-4701-ACB8-31843D017C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F274A-EB66-4AA4-B439-9C217875DFA7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5EDC6C-EB0F-4BEE-A997-A5EEC3B8DA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97939F-B891-41AD-8A04-D8194F4568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69F88-CA25-40F4-8CA7-76DFFA200A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7774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microsoft.com/office/2007/relationships/hdphoto" Target="../media/hdphoto1.wdp"/><Relationship Id="rId11" Type="http://schemas.openxmlformats.org/officeDocument/2006/relationships/image" Target="../media/image9.png"/><Relationship Id="rId12" Type="http://schemas.microsoft.com/office/2007/relationships/hdphoto" Target="../media/hdphoto2.wdp"/><Relationship Id="rId13" Type="http://schemas.openxmlformats.org/officeDocument/2006/relationships/image" Target="../media/image10.png"/><Relationship Id="rId14" Type="http://schemas.microsoft.com/office/2007/relationships/hdphoto" Target="../media/hdphoto3.wdp"/><Relationship Id="rId15" Type="http://schemas.openxmlformats.org/officeDocument/2006/relationships/image" Target="../media/image11.png"/><Relationship Id="rId16" Type="http://schemas.microsoft.com/office/2007/relationships/hdphoto" Target="../media/hdphoto4.wdp"/><Relationship Id="rId17" Type="http://schemas.openxmlformats.org/officeDocument/2006/relationships/image" Target="../media/image12.png"/><Relationship Id="rId18" Type="http://schemas.microsoft.com/office/2007/relationships/hdphoto" Target="../media/hdphoto5.wdp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21" Type="http://schemas.openxmlformats.org/officeDocument/2006/relationships/image" Target="../media/image15.png"/><Relationship Id="rId22" Type="http://schemas.openxmlformats.org/officeDocument/2006/relationships/image" Target="../media/image16.png"/><Relationship Id="rId23" Type="http://schemas.microsoft.com/office/2007/relationships/hdphoto" Target="../media/hdphoto6.wdp"/><Relationship Id="rId24" Type="http://schemas.openxmlformats.org/officeDocument/2006/relationships/image" Target="../media/image17.png"/><Relationship Id="rId25" Type="http://schemas.microsoft.com/office/2007/relationships/hdphoto" Target="../media/hdphoto7.wdp"/><Relationship Id="rId26" Type="http://schemas.openxmlformats.org/officeDocument/2006/relationships/image" Target="../media/image18.png"/><Relationship Id="rId27" Type="http://schemas.openxmlformats.org/officeDocument/2006/relationships/image" Target="../media/image19.png"/><Relationship Id="rId28" Type="http://schemas.microsoft.com/office/2007/relationships/hdphoto" Target="../media/hdphoto8.wdp"/><Relationship Id="rId29" Type="http://schemas.openxmlformats.org/officeDocument/2006/relationships/image" Target="../media/image20.png"/><Relationship Id="rId30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3C6B343-9005-4B18-A694-704675EA24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EFBE706A-6553-43BD-8F4A-73C09FF65090}"/>
              </a:ext>
            </a:extLst>
          </p:cNvPr>
          <p:cNvSpPr/>
          <p:nvPr/>
        </p:nvSpPr>
        <p:spPr>
          <a:xfrm>
            <a:off x="417441" y="473482"/>
            <a:ext cx="4422916" cy="2387705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AAC4E913-CF6E-47E8-B87C-27DE39585409}"/>
              </a:ext>
            </a:extLst>
          </p:cNvPr>
          <p:cNvSpPr/>
          <p:nvPr/>
        </p:nvSpPr>
        <p:spPr>
          <a:xfrm>
            <a:off x="5624419" y="363794"/>
            <a:ext cx="5783947" cy="6115072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" name="пожарникРисунок 11">
            <a:extLst>
              <a:ext uri="{FF2B5EF4-FFF2-40B4-BE49-F238E27FC236}">
                <a16:creationId xmlns:a16="http://schemas.microsoft.com/office/drawing/2014/main" id="{EC0A34D0-B900-4241-B4E5-504E522436B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792" y="444851"/>
            <a:ext cx="1207051" cy="1273061"/>
          </a:xfrm>
          <a:prstGeom prst="rect">
            <a:avLst/>
          </a:prstGeom>
        </p:spPr>
      </p:pic>
      <p:pic>
        <p:nvPicPr>
          <p:cNvPr id="14" name="ежикРисунок 13">
            <a:extLst>
              <a:ext uri="{FF2B5EF4-FFF2-40B4-BE49-F238E27FC236}">
                <a16:creationId xmlns:a16="http://schemas.microsoft.com/office/drawing/2014/main" id="{216EFBB4-BE94-4231-8927-18C80A03BED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820" y="1714037"/>
            <a:ext cx="1155603" cy="1155603"/>
          </a:xfrm>
          <a:prstGeom prst="rect">
            <a:avLst/>
          </a:prstGeom>
        </p:spPr>
      </p:pic>
      <p:pic>
        <p:nvPicPr>
          <p:cNvPr id="18" name="пружинаРисунок 17">
            <a:extLst>
              <a:ext uri="{FF2B5EF4-FFF2-40B4-BE49-F238E27FC236}">
                <a16:creationId xmlns:a16="http://schemas.microsoft.com/office/drawing/2014/main" id="{57EF974D-A563-45A2-8FB7-C8B79540F18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225" y="1626735"/>
            <a:ext cx="1273061" cy="1273061"/>
          </a:xfrm>
          <a:prstGeom prst="rect">
            <a:avLst/>
          </a:prstGeom>
        </p:spPr>
      </p:pic>
      <p:pic>
        <p:nvPicPr>
          <p:cNvPr id="22" name="хужодникРисунок 21">
            <a:extLst>
              <a:ext uri="{FF2B5EF4-FFF2-40B4-BE49-F238E27FC236}">
                <a16:creationId xmlns:a16="http://schemas.microsoft.com/office/drawing/2014/main" id="{81981423-0C15-40E2-9625-246FE571FA2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291" y="1623905"/>
            <a:ext cx="1273061" cy="1273061"/>
          </a:xfrm>
          <a:prstGeom prst="rect">
            <a:avLst/>
          </a:prstGeom>
        </p:spPr>
      </p:pic>
      <p:pic>
        <p:nvPicPr>
          <p:cNvPr id="24" name="ножиРисунок 23">
            <a:extLst>
              <a:ext uri="{FF2B5EF4-FFF2-40B4-BE49-F238E27FC236}">
                <a16:creationId xmlns:a16="http://schemas.microsoft.com/office/drawing/2014/main" id="{53BE8893-82DF-468D-98C2-C26C1893161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18" y="1606015"/>
            <a:ext cx="1273061" cy="127306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C5FB6C0-4C30-441C-A919-F4CC790F94C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323" y="2390395"/>
            <a:ext cx="1797858" cy="189617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0FADF533-26F9-4B84-9FB0-EC36B09018E7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666" y="597762"/>
            <a:ext cx="1797858" cy="179785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401BE8C-8B5F-4005-9EB9-D2EAAC50DFA7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911" y="473482"/>
            <a:ext cx="1980597" cy="198059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197E9F7-79E4-404E-9D25-8134FE9DB3D8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734" y="4318941"/>
            <a:ext cx="2159925" cy="215992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BD4C3C1-AC25-4BD9-929E-C265B47C9ACB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121" y="4441339"/>
            <a:ext cx="1980597" cy="1980597"/>
          </a:xfrm>
          <a:prstGeom prst="rect">
            <a:avLst/>
          </a:prstGeom>
        </p:spPr>
      </p:pic>
      <p:pic>
        <p:nvPicPr>
          <p:cNvPr id="40" name="подарок Рисунок 21">
            <a:extLst>
              <a:ext uri="{FF2B5EF4-FFF2-40B4-BE49-F238E27FC236}">
                <a16:creationId xmlns:a16="http://schemas.microsoft.com/office/drawing/2014/main" id="{053D0C1A-CC08-493C-8F5E-097F498D266B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06003" y="5946769"/>
            <a:ext cx="739572" cy="799984"/>
          </a:xfrm>
          <a:prstGeom prst="rect">
            <a:avLst/>
          </a:prstGeom>
        </p:spPr>
      </p:pic>
      <p:pic>
        <p:nvPicPr>
          <p:cNvPr id="3" name="Рисунок 2" descr="Изображение выглядит как одежда, верхняя одежда, пальто, мода&#10;&#10;Автоматически созданное описание">
            <a:extLst>
              <a:ext uri="{FF2B5EF4-FFF2-40B4-BE49-F238E27FC236}">
                <a16:creationId xmlns:a16="http://schemas.microsoft.com/office/drawing/2014/main" id="{DBF3C7AB-8C8F-D406-907A-66434D87E2F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91" y="478843"/>
            <a:ext cx="1208721" cy="1208721"/>
          </a:xfrm>
          <a:prstGeom prst="rect">
            <a:avLst/>
          </a:prstGeom>
        </p:spPr>
      </p:pic>
      <p:pic>
        <p:nvPicPr>
          <p:cNvPr id="6" name="Рисунок 5" descr="Изображение выглядит как графическая вставка, зарисовка, иллюстрация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F8B4F95C-B462-1D1D-47FE-4972B1D71E3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224" y="668016"/>
            <a:ext cx="1000955" cy="1000955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шина, колесо, транспортное средств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F53DFC32-72A4-4587-D05B-6C3DEB155680}"/>
              </a:ext>
            </a:extLst>
          </p:cNvPr>
          <p:cNvPicPr>
            <a:picLocks noChangeAspect="1"/>
          </p:cNvPicPr>
          <p:nvPr/>
        </p:nvPicPr>
        <p:blipFill>
          <a:blip r:embed="rId22">
            <a:biLevel thresh="75000"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909" y="2048022"/>
            <a:ext cx="2550198" cy="2550198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одежда, верхняя одежда, пальто, мода&#10;&#10;Автоматически созданное описание">
            <a:extLst>
              <a:ext uri="{FF2B5EF4-FFF2-40B4-BE49-F238E27FC236}">
                <a16:creationId xmlns:a16="http://schemas.microsoft.com/office/drawing/2014/main" id="{E065A43C-0225-0A65-13B1-7B37717F1C55}"/>
              </a:ext>
            </a:extLst>
          </p:cNvPr>
          <p:cNvPicPr>
            <a:picLocks noChangeAspect="1"/>
          </p:cNvPicPr>
          <p:nvPr/>
        </p:nvPicPr>
        <p:blipFill>
          <a:blip r:embed="rId24">
            <a:biLevel thresh="75000"/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842" y="485654"/>
            <a:ext cx="1916912" cy="191691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шина, колесо, транспортное средств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5ED96B5F-D5D8-C0AC-34E9-52ED37C8CDA9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736" y="503920"/>
            <a:ext cx="1263794" cy="126379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графическая вставка, зарисовка, иллюстрация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36FE6113-12CA-B077-3FEE-F5B773F3998C}"/>
              </a:ext>
            </a:extLst>
          </p:cNvPr>
          <p:cNvPicPr>
            <a:picLocks noChangeAspect="1"/>
          </p:cNvPicPr>
          <p:nvPr/>
        </p:nvPicPr>
        <p:blipFill>
          <a:blip r:embed="rId27">
            <a:biLevel thresh="75000"/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108" y="4379639"/>
            <a:ext cx="2070646" cy="207064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F2C8B314-0948-444D-9FE4-411AF75A1B93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073" y="953541"/>
            <a:ext cx="4821371" cy="4821371"/>
          </a:xfrm>
          <a:prstGeom prst="rect">
            <a:avLst/>
          </a:prstGeom>
        </p:spPr>
      </p:pic>
      <p:pic>
        <p:nvPicPr>
          <p:cNvPr id="87" name="Picture 86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205250" y="3349274"/>
            <a:ext cx="3095625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37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6</cp:revision>
  <dcterms:created xsi:type="dcterms:W3CDTF">2024-08-03T21:33:27Z</dcterms:created>
  <dcterms:modified xsi:type="dcterms:W3CDTF">2024-11-12T16:32:10Z</dcterms:modified>
</cp:coreProperties>
</file>